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sldIdLst>
    <p:sldId id="256" r:id="rId2"/>
    <p:sldId id="268" r:id="rId3"/>
    <p:sldId id="259" r:id="rId4"/>
    <p:sldId id="269" r:id="rId5"/>
    <p:sldId id="257" r:id="rId6"/>
    <p:sldId id="261" r:id="rId7"/>
    <p:sldId id="260" r:id="rId8"/>
    <p:sldId id="262" r:id="rId9"/>
    <p:sldId id="264" r:id="rId10"/>
    <p:sldId id="263" r:id="rId11"/>
    <p:sldId id="265" r:id="rId12"/>
    <p:sldId id="267" r:id="rId13"/>
    <p:sldId id="27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25" autoAdjust="0"/>
    <p:restoredTop sz="94660"/>
  </p:normalViewPr>
  <p:slideViewPr>
    <p:cSldViewPr snapToGrid="0">
      <p:cViewPr varScale="1">
        <p:scale>
          <a:sx n="76" d="100"/>
          <a:sy n="76" d="100"/>
        </p:scale>
        <p:origin x="14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2/24/2021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2/24/2021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2/24/2021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2/24/2021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2/24/2021</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2/24/2021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2/24/2021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2/24/2021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D1BE4249-C0D0-4B06-8692-E8BB871AF643}" type="datetimeFigureOut">
              <a:rPr lang="en-US" dirty="0"/>
              <a:t>2/24/2021</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2/24/2021</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2/24/2021</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7BC5D-F8B2-4FCB-8DF2-1765950728B5}"/>
              </a:ext>
            </a:extLst>
          </p:cNvPr>
          <p:cNvSpPr>
            <a:spLocks noGrp="1"/>
          </p:cNvSpPr>
          <p:nvPr>
            <p:ph type="ctrTitle"/>
          </p:nvPr>
        </p:nvSpPr>
        <p:spPr>
          <a:xfrm>
            <a:off x="5458969" y="2386744"/>
            <a:ext cx="5928358" cy="1645920"/>
          </a:xfrm>
        </p:spPr>
        <p:txBody>
          <a:bodyPr>
            <a:normAutofit/>
          </a:bodyPr>
          <a:lstStyle/>
          <a:p>
            <a:r>
              <a:rPr lang="en-US" dirty="0"/>
              <a:t>Marking A </a:t>
            </a:r>
            <a:br>
              <a:rPr lang="en-US" dirty="0"/>
            </a:br>
            <a:r>
              <a:rPr lang="en-US" dirty="0"/>
              <a:t>New Testament</a:t>
            </a:r>
          </a:p>
        </p:txBody>
      </p:sp>
      <p:sp>
        <p:nvSpPr>
          <p:cNvPr id="3" name="Subtitle 2">
            <a:extLst>
              <a:ext uri="{FF2B5EF4-FFF2-40B4-BE49-F238E27FC236}">
                <a16:creationId xmlns:a16="http://schemas.microsoft.com/office/drawing/2014/main" id="{15B8D987-1171-4C2E-A822-435237A38832}"/>
              </a:ext>
            </a:extLst>
          </p:cNvPr>
          <p:cNvSpPr>
            <a:spLocks noGrp="1"/>
          </p:cNvSpPr>
          <p:nvPr>
            <p:ph type="subTitle" idx="1"/>
          </p:nvPr>
        </p:nvSpPr>
        <p:spPr>
          <a:xfrm>
            <a:off x="5458969" y="4352544"/>
            <a:ext cx="5928358" cy="1239894"/>
          </a:xfrm>
        </p:spPr>
        <p:txBody>
          <a:bodyPr>
            <a:normAutofit/>
          </a:bodyPr>
          <a:lstStyle/>
          <a:p>
            <a:r>
              <a:rPr lang="en-US" b="1" dirty="0">
                <a:effectLst>
                  <a:outerShdw blurRad="38100" dist="38100" dir="2700000" algn="tl">
                    <a:srgbClr val="000000">
                      <a:alpha val="43137"/>
                    </a:srgbClr>
                  </a:outerShdw>
                </a:effectLst>
              </a:rPr>
              <a:t>Marking A New Testament To Give To Someone Who Does Not Have A Personal Relationship With Jesus Christ</a:t>
            </a:r>
          </a:p>
        </p:txBody>
      </p:sp>
      <p:pic>
        <p:nvPicPr>
          <p:cNvPr id="5" name="Picture 4" descr="A picture containing text, outdoor, sign&#10;&#10;Description automatically generated">
            <a:extLst>
              <a:ext uri="{FF2B5EF4-FFF2-40B4-BE49-F238E27FC236}">
                <a16:creationId xmlns:a16="http://schemas.microsoft.com/office/drawing/2014/main" id="{782616B0-6AFA-49F6-B689-196743AD8A0B}"/>
              </a:ext>
            </a:extLst>
          </p:cNvPr>
          <p:cNvPicPr>
            <a:picLocks noChangeAspect="1"/>
          </p:cNvPicPr>
          <p:nvPr/>
        </p:nvPicPr>
        <p:blipFill rotWithShape="1">
          <a:blip r:embed="rId2"/>
          <a:srcRect r="1998"/>
          <a:stretch/>
        </p:blipFill>
        <p:spPr>
          <a:xfrm>
            <a:off x="20" y="10"/>
            <a:ext cx="4654277" cy="6857990"/>
          </a:xfrm>
          <a:prstGeom prst="rect">
            <a:avLst/>
          </a:prstGeom>
        </p:spPr>
      </p:pic>
    </p:spTree>
    <p:extLst>
      <p:ext uri="{BB962C8B-B14F-4D97-AF65-F5344CB8AC3E}">
        <p14:creationId xmlns:p14="http://schemas.microsoft.com/office/powerpoint/2010/main" val="2585476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0CFD6-5159-4C2E-B459-B72EC2BAA007}"/>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3800"/>
              <a:t>2 Corinthians 5:15</a:t>
            </a:r>
          </a:p>
        </p:txBody>
      </p:sp>
      <p:pic>
        <p:nvPicPr>
          <p:cNvPr id="6" name="Picture Placeholder 5" descr="Text&#10;&#10;Description automatically generated">
            <a:extLst>
              <a:ext uri="{FF2B5EF4-FFF2-40B4-BE49-F238E27FC236}">
                <a16:creationId xmlns:a16="http://schemas.microsoft.com/office/drawing/2014/main" id="{1F8D0238-862F-4D88-BA38-9EF2808ED95E}"/>
              </a:ext>
            </a:extLst>
          </p:cNvPr>
          <p:cNvPicPr>
            <a:picLocks noGrp="1" noChangeAspect="1"/>
          </p:cNvPicPr>
          <p:nvPr>
            <p:ph type="pic" idx="1"/>
          </p:nvPr>
        </p:nvPicPr>
        <p:blipFill rotWithShape="1">
          <a:blip r:embed="rId2"/>
          <a:srcRect t="2664" b="2664"/>
          <a:stretch/>
        </p:blipFill>
        <p:spPr>
          <a:xfrm>
            <a:off x="20" y="10"/>
            <a:ext cx="4654277" cy="6857990"/>
          </a:xfrm>
          <a:prstGeom prst="rect">
            <a:avLst/>
          </a:prstGeom>
        </p:spPr>
      </p:pic>
      <p:sp>
        <p:nvSpPr>
          <p:cNvPr id="4" name="Text Placeholder 3">
            <a:extLst>
              <a:ext uri="{FF2B5EF4-FFF2-40B4-BE49-F238E27FC236}">
                <a16:creationId xmlns:a16="http://schemas.microsoft.com/office/drawing/2014/main" id="{50FF4F50-7652-4BB0-AB29-B812D8F80CBD}"/>
              </a:ext>
            </a:extLst>
          </p:cNvPr>
          <p:cNvSpPr>
            <a:spLocks noGrp="1"/>
          </p:cNvSpPr>
          <p:nvPr>
            <p:ph type="body" sz="half" idx="2"/>
          </p:nvPr>
        </p:nvSpPr>
        <p:spPr/>
        <p:txBody>
          <a:bodyPr/>
          <a:lstStyle/>
          <a:p>
            <a:endParaRPr lang="en-US"/>
          </a:p>
        </p:txBody>
      </p:sp>
      <p:sp>
        <p:nvSpPr>
          <p:cNvPr id="7" name="Arrow: Right 6">
            <a:extLst>
              <a:ext uri="{FF2B5EF4-FFF2-40B4-BE49-F238E27FC236}">
                <a16:creationId xmlns:a16="http://schemas.microsoft.com/office/drawing/2014/main" id="{8C8098B5-4832-41F4-BE09-42CF465893AD}"/>
              </a:ext>
            </a:extLst>
          </p:cNvPr>
          <p:cNvSpPr/>
          <p:nvPr/>
        </p:nvSpPr>
        <p:spPr>
          <a:xfrm>
            <a:off x="1430068" y="6552332"/>
            <a:ext cx="615821" cy="24259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bg1"/>
              </a:solidFill>
            </a:endParaRPr>
          </a:p>
        </p:txBody>
      </p:sp>
      <p:sp>
        <p:nvSpPr>
          <p:cNvPr id="8" name="Star: 4 Points 7">
            <a:extLst>
              <a:ext uri="{FF2B5EF4-FFF2-40B4-BE49-F238E27FC236}">
                <a16:creationId xmlns:a16="http://schemas.microsoft.com/office/drawing/2014/main" id="{D96A340D-A7DF-4607-905E-B3CA8612BFEE}"/>
              </a:ext>
            </a:extLst>
          </p:cNvPr>
          <p:cNvSpPr/>
          <p:nvPr/>
        </p:nvSpPr>
        <p:spPr>
          <a:xfrm>
            <a:off x="3979347" y="6551740"/>
            <a:ext cx="218772" cy="243188"/>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CC96A7CE-EC44-4044-AE33-14339FFA60D1}"/>
              </a:ext>
            </a:extLst>
          </p:cNvPr>
          <p:cNvSpPr txBox="1"/>
          <p:nvPr/>
        </p:nvSpPr>
        <p:spPr>
          <a:xfrm>
            <a:off x="2194087" y="6488668"/>
            <a:ext cx="1691640" cy="369332"/>
          </a:xfrm>
          <a:prstGeom prst="rect">
            <a:avLst/>
          </a:prstGeom>
          <a:noFill/>
        </p:spPr>
        <p:txBody>
          <a:bodyPr wrap="square" rtlCol="0">
            <a:spAutoFit/>
          </a:bodyPr>
          <a:lstStyle/>
          <a:p>
            <a:r>
              <a:rPr lang="en-US" dirty="0"/>
              <a:t>Go To Page 438</a:t>
            </a:r>
          </a:p>
        </p:txBody>
      </p:sp>
      <p:sp>
        <p:nvSpPr>
          <p:cNvPr id="10" name="Star: 4 Points 9">
            <a:extLst>
              <a:ext uri="{FF2B5EF4-FFF2-40B4-BE49-F238E27FC236}">
                <a16:creationId xmlns:a16="http://schemas.microsoft.com/office/drawing/2014/main" id="{1F9BD5B7-63BF-4115-B88A-9D747673FFAC}"/>
              </a:ext>
            </a:extLst>
          </p:cNvPr>
          <p:cNvSpPr/>
          <p:nvPr/>
        </p:nvSpPr>
        <p:spPr>
          <a:xfrm>
            <a:off x="2327158" y="1205485"/>
            <a:ext cx="218772" cy="243188"/>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055904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5AB7-8177-4CF3-B0DE-95384FA52974}"/>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3800" dirty="0"/>
              <a:t>Revelation 3:20</a:t>
            </a:r>
          </a:p>
        </p:txBody>
      </p:sp>
      <p:pic>
        <p:nvPicPr>
          <p:cNvPr id="6" name="Picture Placeholder 5" descr="A picture containing text, newspaper&#10;&#10;Description automatically generated">
            <a:extLst>
              <a:ext uri="{FF2B5EF4-FFF2-40B4-BE49-F238E27FC236}">
                <a16:creationId xmlns:a16="http://schemas.microsoft.com/office/drawing/2014/main" id="{EE693C25-7B80-4B4B-8EB4-267D71E485EE}"/>
              </a:ext>
            </a:extLst>
          </p:cNvPr>
          <p:cNvPicPr>
            <a:picLocks noGrp="1" noChangeAspect="1"/>
          </p:cNvPicPr>
          <p:nvPr>
            <p:ph type="pic" idx="1"/>
          </p:nvPr>
        </p:nvPicPr>
        <p:blipFill rotWithShape="1">
          <a:blip r:embed="rId2"/>
          <a:srcRect b="-539"/>
          <a:stretch/>
        </p:blipFill>
        <p:spPr>
          <a:xfrm>
            <a:off x="0" y="0"/>
            <a:ext cx="4382657" cy="6858000"/>
          </a:xfrm>
          <a:prstGeom prst="rect">
            <a:avLst/>
          </a:prstGeom>
        </p:spPr>
      </p:pic>
      <p:sp>
        <p:nvSpPr>
          <p:cNvPr id="11" name="Arrow: Right 10">
            <a:extLst>
              <a:ext uri="{FF2B5EF4-FFF2-40B4-BE49-F238E27FC236}">
                <a16:creationId xmlns:a16="http://schemas.microsoft.com/office/drawing/2014/main" id="{1653E77D-7876-416B-8AA5-A641F2DC8DB3}"/>
              </a:ext>
            </a:extLst>
          </p:cNvPr>
          <p:cNvSpPr/>
          <p:nvPr/>
        </p:nvSpPr>
        <p:spPr>
          <a:xfrm>
            <a:off x="768737" y="6449462"/>
            <a:ext cx="615821" cy="24259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bg1"/>
              </a:solidFill>
            </a:endParaRPr>
          </a:p>
        </p:txBody>
      </p:sp>
      <p:sp>
        <p:nvSpPr>
          <p:cNvPr id="12" name="Star: 4 Points 11">
            <a:extLst>
              <a:ext uri="{FF2B5EF4-FFF2-40B4-BE49-F238E27FC236}">
                <a16:creationId xmlns:a16="http://schemas.microsoft.com/office/drawing/2014/main" id="{FE0299C0-6F1A-49EA-A383-1A10992E4F6C}"/>
              </a:ext>
            </a:extLst>
          </p:cNvPr>
          <p:cNvSpPr/>
          <p:nvPr/>
        </p:nvSpPr>
        <p:spPr>
          <a:xfrm>
            <a:off x="4163885" y="2418908"/>
            <a:ext cx="218772" cy="243188"/>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6F914A68-EA8D-4216-B5A3-C797EF37687B}"/>
              </a:ext>
            </a:extLst>
          </p:cNvPr>
          <p:cNvSpPr txBox="1"/>
          <p:nvPr/>
        </p:nvSpPr>
        <p:spPr>
          <a:xfrm>
            <a:off x="1532756" y="6385798"/>
            <a:ext cx="2554052" cy="369332"/>
          </a:xfrm>
          <a:prstGeom prst="rect">
            <a:avLst/>
          </a:prstGeom>
          <a:noFill/>
        </p:spPr>
        <p:txBody>
          <a:bodyPr wrap="square" rtlCol="0">
            <a:spAutoFit/>
          </a:bodyPr>
          <a:lstStyle/>
          <a:p>
            <a:r>
              <a:rPr lang="en-US" dirty="0"/>
              <a:t>Go To Back Page</a:t>
            </a:r>
          </a:p>
        </p:txBody>
      </p:sp>
    </p:spTree>
    <p:extLst>
      <p:ext uri="{BB962C8B-B14F-4D97-AF65-F5344CB8AC3E}">
        <p14:creationId xmlns:p14="http://schemas.microsoft.com/office/powerpoint/2010/main" val="2912216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4958737-113E-4CC5-BC24-B151B4D89FCC}"/>
              </a:ext>
            </a:extLst>
          </p:cNvPr>
          <p:cNvSpPr>
            <a:spLocks noGrp="1"/>
          </p:cNvSpPr>
          <p:nvPr>
            <p:ph sz="half" idx="2"/>
          </p:nvPr>
        </p:nvSpPr>
        <p:spPr>
          <a:xfrm>
            <a:off x="478971" y="1819470"/>
            <a:ext cx="11234057" cy="4180114"/>
          </a:xfrm>
        </p:spPr>
        <p:txBody>
          <a:bodyPr>
            <a:normAutofit/>
          </a:bodyPr>
          <a:lstStyle/>
          <a:p>
            <a:pPr marL="342900" indent="-342900">
              <a:buFont typeface="+mj-lt"/>
              <a:buAutoNum type="arabicPeriod"/>
            </a:pPr>
            <a:r>
              <a:rPr lang="en-US" sz="2800" dirty="0"/>
              <a:t>Do you understand that you are a sinner, you have done wrong activities?</a:t>
            </a:r>
          </a:p>
          <a:p>
            <a:pPr marL="342900" indent="-342900">
              <a:buFont typeface="+mj-lt"/>
              <a:buAutoNum type="arabicPeriod"/>
            </a:pPr>
            <a:r>
              <a:rPr lang="en-US" sz="2800" dirty="0"/>
              <a:t>Do you want to be forgiven of your sins?</a:t>
            </a:r>
          </a:p>
          <a:p>
            <a:pPr marL="342900" indent="-342900">
              <a:buFont typeface="+mj-lt"/>
              <a:buAutoNum type="arabicPeriod"/>
            </a:pPr>
            <a:r>
              <a:rPr lang="en-US" sz="2800" dirty="0"/>
              <a:t>Do you believe that Jesus died on the cross for your sins and rose from the grave?</a:t>
            </a:r>
          </a:p>
          <a:p>
            <a:pPr marL="342900" indent="-342900">
              <a:buFont typeface="+mj-lt"/>
              <a:buAutoNum type="arabicPeriod"/>
            </a:pPr>
            <a:r>
              <a:rPr lang="en-US" sz="2800" dirty="0"/>
              <a:t>Are you willing to repent of your sins and surrender your life to Jesus and allow Him to lead your life?</a:t>
            </a:r>
          </a:p>
          <a:p>
            <a:pPr marL="342900" indent="-342900">
              <a:buFont typeface="+mj-lt"/>
              <a:buAutoNum type="arabicPeriod"/>
            </a:pPr>
            <a:r>
              <a:rPr lang="en-US" sz="2800" dirty="0"/>
              <a:t>If so, pray ask God for His forgiveness of your sins and invite Jesus to enter your life and be your Lord.</a:t>
            </a:r>
          </a:p>
          <a:p>
            <a:pPr marL="0" indent="0">
              <a:buNone/>
            </a:pPr>
            <a:endParaRPr lang="en-US" dirty="0"/>
          </a:p>
        </p:txBody>
      </p:sp>
      <p:sp>
        <p:nvSpPr>
          <p:cNvPr id="5" name="Title 4">
            <a:extLst>
              <a:ext uri="{FF2B5EF4-FFF2-40B4-BE49-F238E27FC236}">
                <a16:creationId xmlns:a16="http://schemas.microsoft.com/office/drawing/2014/main" id="{FE255030-2EDE-4A39-8951-FA14935957B8}"/>
              </a:ext>
            </a:extLst>
          </p:cNvPr>
          <p:cNvSpPr>
            <a:spLocks noGrp="1"/>
          </p:cNvSpPr>
          <p:nvPr>
            <p:ph type="title"/>
          </p:nvPr>
        </p:nvSpPr>
        <p:spPr>
          <a:xfrm>
            <a:off x="2231136" y="373224"/>
            <a:ext cx="7729728" cy="1188720"/>
          </a:xfrm>
        </p:spPr>
        <p:txBody>
          <a:bodyPr/>
          <a:lstStyle/>
          <a:p>
            <a:r>
              <a:rPr lang="en-US" dirty="0"/>
              <a:t>Five Questions</a:t>
            </a:r>
          </a:p>
        </p:txBody>
      </p:sp>
    </p:spTree>
    <p:extLst>
      <p:ext uri="{BB962C8B-B14F-4D97-AF65-F5344CB8AC3E}">
        <p14:creationId xmlns:p14="http://schemas.microsoft.com/office/powerpoint/2010/main" val="2639023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255030-2EDE-4A39-8951-FA14935957B8}"/>
              </a:ext>
            </a:extLst>
          </p:cNvPr>
          <p:cNvSpPr>
            <a:spLocks noGrp="1"/>
          </p:cNvSpPr>
          <p:nvPr>
            <p:ph type="title"/>
          </p:nvPr>
        </p:nvSpPr>
        <p:spPr>
          <a:xfrm>
            <a:off x="804672" y="2386744"/>
            <a:ext cx="5928358" cy="1645920"/>
          </a:xfrm>
        </p:spPr>
        <p:txBody>
          <a:bodyPr vert="horz" lIns="274320" tIns="182880" rIns="274320" bIns="182880" rtlCol="0" anchor="ctr" anchorCtr="1">
            <a:normAutofit/>
          </a:bodyPr>
          <a:lstStyle/>
          <a:p>
            <a:r>
              <a:rPr lang="en-US" sz="3800"/>
              <a:t>How to present the New Testament</a:t>
            </a:r>
          </a:p>
        </p:txBody>
      </p:sp>
      <p:pic>
        <p:nvPicPr>
          <p:cNvPr id="6" name="Picture 5" descr="A picture containing text, outdoor, sign&#10;&#10;Description automatically generated">
            <a:extLst>
              <a:ext uri="{FF2B5EF4-FFF2-40B4-BE49-F238E27FC236}">
                <a16:creationId xmlns:a16="http://schemas.microsoft.com/office/drawing/2014/main" id="{240C3B20-A8CD-42D7-8C65-D8B2D15AB339}"/>
              </a:ext>
            </a:extLst>
          </p:cNvPr>
          <p:cNvPicPr>
            <a:picLocks noChangeAspect="1"/>
          </p:cNvPicPr>
          <p:nvPr/>
        </p:nvPicPr>
        <p:blipFill rotWithShape="1">
          <a:blip r:embed="rId2"/>
          <a:srcRect r="1998"/>
          <a:stretch/>
        </p:blipFill>
        <p:spPr>
          <a:xfrm>
            <a:off x="7537702" y="10"/>
            <a:ext cx="4654297" cy="6857990"/>
          </a:xfrm>
          <a:prstGeom prst="rect">
            <a:avLst/>
          </a:prstGeom>
        </p:spPr>
      </p:pic>
    </p:spTree>
    <p:extLst>
      <p:ext uri="{BB962C8B-B14F-4D97-AF65-F5344CB8AC3E}">
        <p14:creationId xmlns:p14="http://schemas.microsoft.com/office/powerpoint/2010/main" val="250741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0A0115-CA39-4B21-B773-9E85C522EF4B}"/>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2900"/>
              <a:t>Include your name </a:t>
            </a:r>
            <a:br>
              <a:rPr lang="en-US" sz="2900"/>
            </a:br>
            <a:r>
              <a:rPr lang="en-US" sz="2900"/>
              <a:t>&amp;</a:t>
            </a:r>
            <a:br>
              <a:rPr lang="en-US" sz="2900"/>
            </a:br>
            <a:r>
              <a:rPr lang="en-US" sz="2900"/>
              <a:t>Mobile Number</a:t>
            </a:r>
          </a:p>
        </p:txBody>
      </p:sp>
      <p:pic>
        <p:nvPicPr>
          <p:cNvPr id="9" name="Picture Placeholder 8" descr="Text, whiteboard&#10;&#10;Description automatically generated">
            <a:extLst>
              <a:ext uri="{FF2B5EF4-FFF2-40B4-BE49-F238E27FC236}">
                <a16:creationId xmlns:a16="http://schemas.microsoft.com/office/drawing/2014/main" id="{A35CE813-52DC-4FBA-ADDF-B72E040429BF}"/>
              </a:ext>
            </a:extLst>
          </p:cNvPr>
          <p:cNvPicPr>
            <a:picLocks noGrp="1" noChangeAspect="1"/>
          </p:cNvPicPr>
          <p:nvPr>
            <p:ph type="pic" idx="1"/>
          </p:nvPr>
        </p:nvPicPr>
        <p:blipFill rotWithShape="1">
          <a:blip r:embed="rId2"/>
          <a:srcRect l="3396" r="1" b="1647"/>
          <a:stretch/>
        </p:blipFill>
        <p:spPr>
          <a:xfrm>
            <a:off x="0" y="10"/>
            <a:ext cx="4496253" cy="6857990"/>
          </a:xfrm>
          <a:prstGeom prst="rect">
            <a:avLst/>
          </a:prstGeom>
        </p:spPr>
      </p:pic>
      <p:sp>
        <p:nvSpPr>
          <p:cNvPr id="10" name="TextBox 9">
            <a:extLst>
              <a:ext uri="{FF2B5EF4-FFF2-40B4-BE49-F238E27FC236}">
                <a16:creationId xmlns:a16="http://schemas.microsoft.com/office/drawing/2014/main" id="{E9251DF4-FDFB-4ABD-AFD0-49F102B923CE}"/>
              </a:ext>
            </a:extLst>
          </p:cNvPr>
          <p:cNvSpPr txBox="1"/>
          <p:nvPr/>
        </p:nvSpPr>
        <p:spPr>
          <a:xfrm>
            <a:off x="590260" y="4672596"/>
            <a:ext cx="3471983"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Your Name Here</a:t>
            </a:r>
          </a:p>
        </p:txBody>
      </p:sp>
      <p:sp>
        <p:nvSpPr>
          <p:cNvPr id="13" name="TextBox 12">
            <a:extLst>
              <a:ext uri="{FF2B5EF4-FFF2-40B4-BE49-F238E27FC236}">
                <a16:creationId xmlns:a16="http://schemas.microsoft.com/office/drawing/2014/main" id="{32BAC542-A2D7-41DF-A023-6948E6A491B7}"/>
              </a:ext>
            </a:extLst>
          </p:cNvPr>
          <p:cNvSpPr txBox="1"/>
          <p:nvPr/>
        </p:nvSpPr>
        <p:spPr>
          <a:xfrm>
            <a:off x="590260" y="5002199"/>
            <a:ext cx="3471983"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336-000-0000</a:t>
            </a:r>
          </a:p>
        </p:txBody>
      </p:sp>
      <p:sp>
        <p:nvSpPr>
          <p:cNvPr id="14" name="TextBox 13">
            <a:extLst>
              <a:ext uri="{FF2B5EF4-FFF2-40B4-BE49-F238E27FC236}">
                <a16:creationId xmlns:a16="http://schemas.microsoft.com/office/drawing/2014/main" id="{E5E35A3E-332A-444F-BFB0-8849B3B0EFB1}"/>
              </a:ext>
            </a:extLst>
          </p:cNvPr>
          <p:cNvSpPr txBox="1"/>
          <p:nvPr/>
        </p:nvSpPr>
        <p:spPr>
          <a:xfrm>
            <a:off x="1338473" y="4282626"/>
            <a:ext cx="1975556" cy="461665"/>
          </a:xfrm>
          <a:prstGeom prst="rect">
            <a:avLst/>
          </a:prstGeom>
          <a:noFill/>
        </p:spPr>
        <p:txBody>
          <a:bodyPr wrap="square" rtlCol="0">
            <a:spAutoFit/>
          </a:bodyPr>
          <a:lstStyle/>
          <a:p>
            <a:pPr algn="ctr"/>
            <a:r>
              <a:rPr lang="en-US" sz="2400" b="1" dirty="0">
                <a:solidFill>
                  <a:srgbClr val="002060"/>
                </a:solidFill>
                <a:effectLst>
                  <a:outerShdw blurRad="38100" dist="38100" dir="2700000" algn="tl">
                    <a:srgbClr val="000000">
                      <a:alpha val="43137"/>
                    </a:srgbClr>
                  </a:outerShdw>
                </a:effectLst>
                <a:latin typeface="Bradley Hand ITC" panose="03070402050302030203" pitchFamily="66" charset="0"/>
              </a:rPr>
              <a:t>Thomas</a:t>
            </a:r>
          </a:p>
        </p:txBody>
      </p:sp>
      <p:sp>
        <p:nvSpPr>
          <p:cNvPr id="15" name="TextBox 14">
            <a:extLst>
              <a:ext uri="{FF2B5EF4-FFF2-40B4-BE49-F238E27FC236}">
                <a16:creationId xmlns:a16="http://schemas.microsoft.com/office/drawing/2014/main" id="{D13DEB95-ACB0-4A2E-9D35-3BE05C98618B}"/>
              </a:ext>
            </a:extLst>
          </p:cNvPr>
          <p:cNvSpPr txBox="1"/>
          <p:nvPr/>
        </p:nvSpPr>
        <p:spPr>
          <a:xfrm>
            <a:off x="1580267" y="5343840"/>
            <a:ext cx="1975556" cy="369332"/>
          </a:xfrm>
          <a:prstGeom prst="rect">
            <a:avLst/>
          </a:prstGeom>
          <a:noFill/>
        </p:spPr>
        <p:txBody>
          <a:bodyPr wrap="square" rtlCol="0">
            <a:spAutoFit/>
          </a:bodyPr>
          <a:lstStyle/>
          <a:p>
            <a:r>
              <a:rPr lang="en-US" b="1" dirty="0">
                <a:solidFill>
                  <a:srgbClr val="002060"/>
                </a:solidFill>
                <a:effectLst>
                  <a:outerShdw blurRad="38100" dist="38100" dir="2700000" algn="tl">
                    <a:srgbClr val="000000">
                      <a:alpha val="43137"/>
                    </a:srgbClr>
                  </a:outerShdw>
                </a:effectLst>
                <a:latin typeface="Bradley Hand ITC" panose="03070402050302030203" pitchFamily="66" charset="0"/>
              </a:rPr>
              <a:t>March 1, 2021</a:t>
            </a:r>
          </a:p>
        </p:txBody>
      </p:sp>
    </p:spTree>
    <p:extLst>
      <p:ext uri="{BB962C8B-B14F-4D97-AF65-F5344CB8AC3E}">
        <p14:creationId xmlns:p14="http://schemas.microsoft.com/office/powerpoint/2010/main" val="58840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4958737-113E-4CC5-BC24-B151B4D89FCC}"/>
              </a:ext>
            </a:extLst>
          </p:cNvPr>
          <p:cNvSpPr>
            <a:spLocks noGrp="1"/>
          </p:cNvSpPr>
          <p:nvPr>
            <p:ph sz="half" idx="2"/>
          </p:nvPr>
        </p:nvSpPr>
        <p:spPr>
          <a:xfrm>
            <a:off x="821094" y="2304662"/>
            <a:ext cx="10935477" cy="4180114"/>
          </a:xfrm>
        </p:spPr>
        <p:txBody>
          <a:bodyPr>
            <a:normAutofit/>
          </a:bodyPr>
          <a:lstStyle/>
          <a:p>
            <a:r>
              <a:rPr lang="en-US" dirty="0"/>
              <a:t>John 3:16 – For God so loved the world that He gave His only begotten Son, that whoever believes in Him should not perish but have eternal life.</a:t>
            </a:r>
          </a:p>
          <a:p>
            <a:r>
              <a:rPr lang="en-US" dirty="0"/>
              <a:t>Romans 3:23 – All have sinned and fall short of the glory of God.</a:t>
            </a:r>
          </a:p>
          <a:p>
            <a:r>
              <a:rPr lang="en-US" dirty="0"/>
              <a:t>Romans 5:8 – But God demonstrated His love toward us in that while we were still sinners, Christ died for us.</a:t>
            </a:r>
          </a:p>
          <a:p>
            <a:r>
              <a:rPr lang="en-US" dirty="0"/>
              <a:t>Romans 6:23 – The wages of sin is death, but the gift of God is eternal life in Christ Jesus our Lord.</a:t>
            </a:r>
          </a:p>
          <a:p>
            <a:r>
              <a:rPr lang="en-US" dirty="0"/>
              <a:t>Romans 10:9-10 – If you confess with your mouth the Lord Jesus and believe in your heart that God raised Him from the dead, you will be saved.  For with the heart one believes unto righteousness, and with the mouth confession is made unto salvation.</a:t>
            </a:r>
          </a:p>
          <a:p>
            <a:r>
              <a:rPr lang="en-US" dirty="0"/>
              <a:t>2 Corinthians 5:15 – And He died for all, that those who live should no longer live for themselves, but for Him who died for them and rose again.</a:t>
            </a:r>
          </a:p>
          <a:p>
            <a:r>
              <a:rPr lang="en-US" dirty="0"/>
              <a:t>Revelation 3:20 – Behold, I stand at the door and knock.  If anyone hears My voice and opens the door, I will come in to him and dine with him and he with Me.</a:t>
            </a:r>
          </a:p>
          <a:p>
            <a:endParaRPr lang="en-US" dirty="0"/>
          </a:p>
          <a:p>
            <a:endParaRPr lang="en-US" dirty="0"/>
          </a:p>
        </p:txBody>
      </p:sp>
      <p:sp>
        <p:nvSpPr>
          <p:cNvPr id="5" name="Title 4">
            <a:extLst>
              <a:ext uri="{FF2B5EF4-FFF2-40B4-BE49-F238E27FC236}">
                <a16:creationId xmlns:a16="http://schemas.microsoft.com/office/drawing/2014/main" id="{FE255030-2EDE-4A39-8951-FA14935957B8}"/>
              </a:ext>
            </a:extLst>
          </p:cNvPr>
          <p:cNvSpPr>
            <a:spLocks noGrp="1"/>
          </p:cNvSpPr>
          <p:nvPr>
            <p:ph type="title"/>
          </p:nvPr>
        </p:nvSpPr>
        <p:spPr/>
        <p:txBody>
          <a:bodyPr/>
          <a:lstStyle/>
          <a:p>
            <a:r>
              <a:rPr lang="en-US" dirty="0"/>
              <a:t>Verse Pages to Mark</a:t>
            </a:r>
          </a:p>
        </p:txBody>
      </p:sp>
    </p:spTree>
    <p:extLst>
      <p:ext uri="{BB962C8B-B14F-4D97-AF65-F5344CB8AC3E}">
        <p14:creationId xmlns:p14="http://schemas.microsoft.com/office/powerpoint/2010/main" val="1976900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60A0115-CA39-4B21-B773-9E85C522EF4B}"/>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2900" dirty="0"/>
              <a:t>Now add the page number to John 3:16-17</a:t>
            </a:r>
          </a:p>
        </p:txBody>
      </p:sp>
      <p:pic>
        <p:nvPicPr>
          <p:cNvPr id="9" name="Picture Placeholder 8" descr="Text, whiteboard&#10;&#10;Description automatically generated">
            <a:extLst>
              <a:ext uri="{FF2B5EF4-FFF2-40B4-BE49-F238E27FC236}">
                <a16:creationId xmlns:a16="http://schemas.microsoft.com/office/drawing/2014/main" id="{A35CE813-52DC-4FBA-ADDF-B72E040429BF}"/>
              </a:ext>
            </a:extLst>
          </p:cNvPr>
          <p:cNvPicPr>
            <a:picLocks noGrp="1" noChangeAspect="1"/>
          </p:cNvPicPr>
          <p:nvPr>
            <p:ph type="pic" idx="1"/>
          </p:nvPr>
        </p:nvPicPr>
        <p:blipFill rotWithShape="1">
          <a:blip r:embed="rId2"/>
          <a:srcRect l="3396" r="1" b="1647"/>
          <a:stretch/>
        </p:blipFill>
        <p:spPr>
          <a:xfrm>
            <a:off x="0" y="10"/>
            <a:ext cx="4496253" cy="6857990"/>
          </a:xfrm>
          <a:prstGeom prst="rect">
            <a:avLst/>
          </a:prstGeom>
        </p:spPr>
      </p:pic>
      <p:sp>
        <p:nvSpPr>
          <p:cNvPr id="10" name="TextBox 9">
            <a:extLst>
              <a:ext uri="{FF2B5EF4-FFF2-40B4-BE49-F238E27FC236}">
                <a16:creationId xmlns:a16="http://schemas.microsoft.com/office/drawing/2014/main" id="{E9251DF4-FDFB-4ABD-AFD0-49F102B923CE}"/>
              </a:ext>
            </a:extLst>
          </p:cNvPr>
          <p:cNvSpPr txBox="1"/>
          <p:nvPr/>
        </p:nvSpPr>
        <p:spPr>
          <a:xfrm>
            <a:off x="590260" y="4672596"/>
            <a:ext cx="3471983"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Your Name Here</a:t>
            </a:r>
          </a:p>
        </p:txBody>
      </p:sp>
      <p:sp>
        <p:nvSpPr>
          <p:cNvPr id="11" name="TextBox 10">
            <a:extLst>
              <a:ext uri="{FF2B5EF4-FFF2-40B4-BE49-F238E27FC236}">
                <a16:creationId xmlns:a16="http://schemas.microsoft.com/office/drawing/2014/main" id="{90D96F91-9ECD-4316-8190-5273949E178D}"/>
              </a:ext>
            </a:extLst>
          </p:cNvPr>
          <p:cNvSpPr txBox="1"/>
          <p:nvPr/>
        </p:nvSpPr>
        <p:spPr>
          <a:xfrm>
            <a:off x="1990578" y="6131055"/>
            <a:ext cx="1820464" cy="369332"/>
          </a:xfrm>
          <a:prstGeom prst="rect">
            <a:avLst/>
          </a:prstGeom>
          <a:noFill/>
        </p:spPr>
        <p:txBody>
          <a:bodyPr wrap="square" rtlCol="0">
            <a:spAutoFit/>
          </a:bodyPr>
          <a:lstStyle/>
          <a:p>
            <a:pPr algn="ctr"/>
            <a:r>
              <a:rPr lang="en-US" dirty="0">
                <a:latin typeface="Times New Roman" panose="02020603050405020304" pitchFamily="18" charset="0"/>
                <a:cs typeface="Times New Roman" panose="02020603050405020304" pitchFamily="18" charset="0"/>
              </a:rPr>
              <a:t>Go To Page 162</a:t>
            </a:r>
          </a:p>
        </p:txBody>
      </p:sp>
      <p:sp>
        <p:nvSpPr>
          <p:cNvPr id="12" name="Arrow: Right 11">
            <a:extLst>
              <a:ext uri="{FF2B5EF4-FFF2-40B4-BE49-F238E27FC236}">
                <a16:creationId xmlns:a16="http://schemas.microsoft.com/office/drawing/2014/main" id="{78DCC375-A34A-4212-9403-EED41508E69D}"/>
              </a:ext>
            </a:extLst>
          </p:cNvPr>
          <p:cNvSpPr/>
          <p:nvPr/>
        </p:nvSpPr>
        <p:spPr>
          <a:xfrm>
            <a:off x="968306" y="6259156"/>
            <a:ext cx="615821" cy="241231"/>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bg1"/>
              </a:solidFill>
            </a:endParaRPr>
          </a:p>
        </p:txBody>
      </p:sp>
      <p:sp>
        <p:nvSpPr>
          <p:cNvPr id="13" name="TextBox 12">
            <a:extLst>
              <a:ext uri="{FF2B5EF4-FFF2-40B4-BE49-F238E27FC236}">
                <a16:creationId xmlns:a16="http://schemas.microsoft.com/office/drawing/2014/main" id="{32BAC542-A2D7-41DF-A023-6948E6A491B7}"/>
              </a:ext>
            </a:extLst>
          </p:cNvPr>
          <p:cNvSpPr txBox="1"/>
          <p:nvPr/>
        </p:nvSpPr>
        <p:spPr>
          <a:xfrm>
            <a:off x="590260" y="5002199"/>
            <a:ext cx="3471983"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336-000-0000</a:t>
            </a:r>
          </a:p>
        </p:txBody>
      </p:sp>
      <p:sp>
        <p:nvSpPr>
          <p:cNvPr id="14" name="TextBox 13">
            <a:extLst>
              <a:ext uri="{FF2B5EF4-FFF2-40B4-BE49-F238E27FC236}">
                <a16:creationId xmlns:a16="http://schemas.microsoft.com/office/drawing/2014/main" id="{E5E35A3E-332A-444F-BFB0-8849B3B0EFB1}"/>
              </a:ext>
            </a:extLst>
          </p:cNvPr>
          <p:cNvSpPr txBox="1"/>
          <p:nvPr/>
        </p:nvSpPr>
        <p:spPr>
          <a:xfrm>
            <a:off x="1338473" y="4282626"/>
            <a:ext cx="1975556" cy="461665"/>
          </a:xfrm>
          <a:prstGeom prst="rect">
            <a:avLst/>
          </a:prstGeom>
          <a:noFill/>
        </p:spPr>
        <p:txBody>
          <a:bodyPr wrap="square" rtlCol="0">
            <a:spAutoFit/>
          </a:bodyPr>
          <a:lstStyle/>
          <a:p>
            <a:pPr algn="ctr"/>
            <a:r>
              <a:rPr lang="en-US" sz="2400" b="1" dirty="0">
                <a:solidFill>
                  <a:srgbClr val="002060"/>
                </a:solidFill>
                <a:effectLst>
                  <a:outerShdw blurRad="38100" dist="38100" dir="2700000" algn="tl">
                    <a:srgbClr val="000000">
                      <a:alpha val="43137"/>
                    </a:srgbClr>
                  </a:outerShdw>
                </a:effectLst>
                <a:latin typeface="Bradley Hand ITC" panose="03070402050302030203" pitchFamily="66" charset="0"/>
              </a:rPr>
              <a:t>Thomas</a:t>
            </a:r>
          </a:p>
        </p:txBody>
      </p:sp>
      <p:sp>
        <p:nvSpPr>
          <p:cNvPr id="15" name="TextBox 14">
            <a:extLst>
              <a:ext uri="{FF2B5EF4-FFF2-40B4-BE49-F238E27FC236}">
                <a16:creationId xmlns:a16="http://schemas.microsoft.com/office/drawing/2014/main" id="{D13DEB95-ACB0-4A2E-9D35-3BE05C98618B}"/>
              </a:ext>
            </a:extLst>
          </p:cNvPr>
          <p:cNvSpPr txBox="1"/>
          <p:nvPr/>
        </p:nvSpPr>
        <p:spPr>
          <a:xfrm>
            <a:off x="1580267" y="5343840"/>
            <a:ext cx="1975556" cy="369332"/>
          </a:xfrm>
          <a:prstGeom prst="rect">
            <a:avLst/>
          </a:prstGeom>
          <a:noFill/>
        </p:spPr>
        <p:txBody>
          <a:bodyPr wrap="square" rtlCol="0">
            <a:spAutoFit/>
          </a:bodyPr>
          <a:lstStyle/>
          <a:p>
            <a:r>
              <a:rPr lang="en-US" b="1" dirty="0">
                <a:solidFill>
                  <a:srgbClr val="002060"/>
                </a:solidFill>
                <a:effectLst>
                  <a:outerShdw blurRad="38100" dist="38100" dir="2700000" algn="tl">
                    <a:srgbClr val="000000">
                      <a:alpha val="43137"/>
                    </a:srgbClr>
                  </a:outerShdw>
                </a:effectLst>
                <a:latin typeface="Bradley Hand ITC" panose="03070402050302030203" pitchFamily="66" charset="0"/>
              </a:rPr>
              <a:t>March 1, 2021</a:t>
            </a:r>
          </a:p>
        </p:txBody>
      </p:sp>
    </p:spTree>
    <p:extLst>
      <p:ext uri="{BB962C8B-B14F-4D97-AF65-F5344CB8AC3E}">
        <p14:creationId xmlns:p14="http://schemas.microsoft.com/office/powerpoint/2010/main" val="118397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5D29A-94E2-46E8-A126-0F8568847757}"/>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3800" dirty="0"/>
              <a:t>John 3:16-17</a:t>
            </a:r>
          </a:p>
        </p:txBody>
      </p:sp>
      <p:pic>
        <p:nvPicPr>
          <p:cNvPr id="8" name="Picture Placeholder 7" descr="A page of a document&#10;&#10;Description automatically generated with low confidence">
            <a:extLst>
              <a:ext uri="{FF2B5EF4-FFF2-40B4-BE49-F238E27FC236}">
                <a16:creationId xmlns:a16="http://schemas.microsoft.com/office/drawing/2014/main" id="{004B1F40-A525-4D2C-9752-547BC08F0E0F}"/>
              </a:ext>
            </a:extLst>
          </p:cNvPr>
          <p:cNvPicPr>
            <a:picLocks noGrp="1" noChangeAspect="1"/>
          </p:cNvPicPr>
          <p:nvPr>
            <p:ph type="pic" idx="1"/>
          </p:nvPr>
        </p:nvPicPr>
        <p:blipFill rotWithShape="1">
          <a:blip r:embed="rId2"/>
          <a:srcRect t="1645" r="1" b="1"/>
          <a:stretch/>
        </p:blipFill>
        <p:spPr>
          <a:xfrm>
            <a:off x="20" y="10"/>
            <a:ext cx="4654277" cy="6857990"/>
          </a:xfrm>
          <a:prstGeom prst="rect">
            <a:avLst/>
          </a:prstGeom>
        </p:spPr>
      </p:pic>
      <p:sp>
        <p:nvSpPr>
          <p:cNvPr id="6" name="Text Placeholder 5">
            <a:extLst>
              <a:ext uri="{FF2B5EF4-FFF2-40B4-BE49-F238E27FC236}">
                <a16:creationId xmlns:a16="http://schemas.microsoft.com/office/drawing/2014/main" id="{67C6AEB7-7771-4FAA-8EAA-27F15A0D982D}"/>
              </a:ext>
            </a:extLst>
          </p:cNvPr>
          <p:cNvSpPr>
            <a:spLocks noGrp="1"/>
          </p:cNvSpPr>
          <p:nvPr>
            <p:ph type="body" sz="half" idx="2"/>
          </p:nvPr>
        </p:nvSpPr>
        <p:spPr/>
        <p:txBody>
          <a:bodyPr/>
          <a:lstStyle/>
          <a:p>
            <a:endParaRPr lang="en-US"/>
          </a:p>
        </p:txBody>
      </p:sp>
      <p:sp>
        <p:nvSpPr>
          <p:cNvPr id="9" name="Arrow: Right 8">
            <a:extLst>
              <a:ext uri="{FF2B5EF4-FFF2-40B4-BE49-F238E27FC236}">
                <a16:creationId xmlns:a16="http://schemas.microsoft.com/office/drawing/2014/main" id="{0A3F76C8-18C8-4EC3-9A68-079CC8CD8DD6}"/>
              </a:ext>
            </a:extLst>
          </p:cNvPr>
          <p:cNvSpPr/>
          <p:nvPr/>
        </p:nvSpPr>
        <p:spPr>
          <a:xfrm>
            <a:off x="998375" y="6475445"/>
            <a:ext cx="615821" cy="24259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bg1"/>
              </a:solidFill>
            </a:endParaRPr>
          </a:p>
        </p:txBody>
      </p:sp>
      <p:sp>
        <p:nvSpPr>
          <p:cNvPr id="10" name="Star: 4 Points 9">
            <a:extLst>
              <a:ext uri="{FF2B5EF4-FFF2-40B4-BE49-F238E27FC236}">
                <a16:creationId xmlns:a16="http://schemas.microsoft.com/office/drawing/2014/main" id="{6FCBEC8E-DDB9-4E45-93A3-A1570F42CB8E}"/>
              </a:ext>
            </a:extLst>
          </p:cNvPr>
          <p:cNvSpPr/>
          <p:nvPr/>
        </p:nvSpPr>
        <p:spPr>
          <a:xfrm>
            <a:off x="4429428" y="718457"/>
            <a:ext cx="106929" cy="205274"/>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B14734EF-2DEF-4FE4-A0D2-71633B9B5C15}"/>
              </a:ext>
            </a:extLst>
          </p:cNvPr>
          <p:cNvSpPr txBox="1"/>
          <p:nvPr/>
        </p:nvSpPr>
        <p:spPr>
          <a:xfrm>
            <a:off x="1897380" y="6412077"/>
            <a:ext cx="1691640" cy="369332"/>
          </a:xfrm>
          <a:prstGeom prst="rect">
            <a:avLst/>
          </a:prstGeom>
          <a:noFill/>
        </p:spPr>
        <p:txBody>
          <a:bodyPr wrap="square" rtlCol="0">
            <a:spAutoFit/>
          </a:bodyPr>
          <a:lstStyle/>
          <a:p>
            <a:r>
              <a:rPr lang="en-US" dirty="0"/>
              <a:t>Go To Page 268</a:t>
            </a:r>
          </a:p>
        </p:txBody>
      </p:sp>
      <p:sp>
        <p:nvSpPr>
          <p:cNvPr id="12" name="Star: 4 Points 11">
            <a:extLst>
              <a:ext uri="{FF2B5EF4-FFF2-40B4-BE49-F238E27FC236}">
                <a16:creationId xmlns:a16="http://schemas.microsoft.com/office/drawing/2014/main" id="{AC115C63-2D33-4E87-B689-85F79F04380D}"/>
              </a:ext>
            </a:extLst>
          </p:cNvPr>
          <p:cNvSpPr/>
          <p:nvPr/>
        </p:nvSpPr>
        <p:spPr>
          <a:xfrm>
            <a:off x="3621536" y="6478972"/>
            <a:ext cx="218772" cy="243188"/>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Star: 4 Points 13">
            <a:extLst>
              <a:ext uri="{FF2B5EF4-FFF2-40B4-BE49-F238E27FC236}">
                <a16:creationId xmlns:a16="http://schemas.microsoft.com/office/drawing/2014/main" id="{9DEDED99-6E1B-4452-AA41-A227BE2A56D9}"/>
              </a:ext>
            </a:extLst>
          </p:cNvPr>
          <p:cNvSpPr/>
          <p:nvPr/>
        </p:nvSpPr>
        <p:spPr>
          <a:xfrm>
            <a:off x="4429427" y="1275479"/>
            <a:ext cx="106929" cy="205274"/>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35836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C5D29A-94E2-46E8-A126-0F8568847757}"/>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3800" dirty="0"/>
              <a:t>Romans 3:23</a:t>
            </a:r>
          </a:p>
        </p:txBody>
      </p:sp>
      <p:pic>
        <p:nvPicPr>
          <p:cNvPr id="7" name="Picture Placeholder 6" descr="A picture containing text, newspaper, receipt&#10;&#10;Description automatically generated">
            <a:extLst>
              <a:ext uri="{FF2B5EF4-FFF2-40B4-BE49-F238E27FC236}">
                <a16:creationId xmlns:a16="http://schemas.microsoft.com/office/drawing/2014/main" id="{BF979069-42BB-4E15-ADCA-382FF2526D7A}"/>
              </a:ext>
            </a:extLst>
          </p:cNvPr>
          <p:cNvPicPr>
            <a:picLocks noGrp="1" noChangeAspect="1"/>
          </p:cNvPicPr>
          <p:nvPr>
            <p:ph type="pic" idx="1"/>
          </p:nvPr>
        </p:nvPicPr>
        <p:blipFill rotWithShape="1">
          <a:blip r:embed="rId2"/>
          <a:srcRect b="5329"/>
          <a:stretch/>
        </p:blipFill>
        <p:spPr>
          <a:xfrm>
            <a:off x="0" y="10"/>
            <a:ext cx="4654277" cy="6857990"/>
          </a:xfrm>
          <a:prstGeom prst="rect">
            <a:avLst/>
          </a:prstGeom>
        </p:spPr>
      </p:pic>
      <p:sp>
        <p:nvSpPr>
          <p:cNvPr id="9" name="Arrow: Right 8">
            <a:extLst>
              <a:ext uri="{FF2B5EF4-FFF2-40B4-BE49-F238E27FC236}">
                <a16:creationId xmlns:a16="http://schemas.microsoft.com/office/drawing/2014/main" id="{0A3F76C8-18C8-4EC3-9A68-079CC8CD8DD6}"/>
              </a:ext>
            </a:extLst>
          </p:cNvPr>
          <p:cNvSpPr/>
          <p:nvPr/>
        </p:nvSpPr>
        <p:spPr>
          <a:xfrm>
            <a:off x="1295256" y="6615394"/>
            <a:ext cx="615821" cy="24259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bg1"/>
              </a:solidFill>
            </a:endParaRPr>
          </a:p>
        </p:txBody>
      </p:sp>
      <p:sp>
        <p:nvSpPr>
          <p:cNvPr id="10" name="Star: 4 Points 9">
            <a:extLst>
              <a:ext uri="{FF2B5EF4-FFF2-40B4-BE49-F238E27FC236}">
                <a16:creationId xmlns:a16="http://schemas.microsoft.com/office/drawing/2014/main" id="{6FCBEC8E-DDB9-4E45-93A3-A1570F42CB8E}"/>
              </a:ext>
            </a:extLst>
          </p:cNvPr>
          <p:cNvSpPr/>
          <p:nvPr/>
        </p:nvSpPr>
        <p:spPr>
          <a:xfrm>
            <a:off x="143178" y="1792877"/>
            <a:ext cx="106929" cy="205274"/>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5">
            <a:extLst>
              <a:ext uri="{FF2B5EF4-FFF2-40B4-BE49-F238E27FC236}">
                <a16:creationId xmlns:a16="http://schemas.microsoft.com/office/drawing/2014/main" id="{67C6AEB7-7771-4FAA-8EAA-27F15A0D982D}"/>
              </a:ext>
            </a:extLst>
          </p:cNvPr>
          <p:cNvSpPr>
            <a:spLocks noGrp="1"/>
          </p:cNvSpPr>
          <p:nvPr>
            <p:ph type="body" sz="half" idx="2"/>
          </p:nvPr>
        </p:nvSpPr>
        <p:spPr/>
        <p:txBody>
          <a:bodyPr/>
          <a:lstStyle/>
          <a:p>
            <a:endParaRPr lang="en-US" dirty="0"/>
          </a:p>
        </p:txBody>
      </p:sp>
      <p:sp>
        <p:nvSpPr>
          <p:cNvPr id="11" name="Star: 4 Points 10">
            <a:extLst>
              <a:ext uri="{FF2B5EF4-FFF2-40B4-BE49-F238E27FC236}">
                <a16:creationId xmlns:a16="http://schemas.microsoft.com/office/drawing/2014/main" id="{2D5C9495-8FFF-413B-B783-8AC223F033A8}"/>
              </a:ext>
            </a:extLst>
          </p:cNvPr>
          <p:cNvSpPr/>
          <p:nvPr/>
        </p:nvSpPr>
        <p:spPr>
          <a:xfrm>
            <a:off x="3819683" y="6570938"/>
            <a:ext cx="218772" cy="243188"/>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a:extLst>
              <a:ext uri="{FF2B5EF4-FFF2-40B4-BE49-F238E27FC236}">
                <a16:creationId xmlns:a16="http://schemas.microsoft.com/office/drawing/2014/main" id="{624A54CA-609D-4D78-82C3-A9E745A05773}"/>
              </a:ext>
            </a:extLst>
          </p:cNvPr>
          <p:cNvSpPr txBox="1"/>
          <p:nvPr/>
        </p:nvSpPr>
        <p:spPr>
          <a:xfrm>
            <a:off x="1911077" y="6507866"/>
            <a:ext cx="1691640" cy="369332"/>
          </a:xfrm>
          <a:prstGeom prst="rect">
            <a:avLst/>
          </a:prstGeom>
          <a:noFill/>
        </p:spPr>
        <p:txBody>
          <a:bodyPr wrap="square" rtlCol="0">
            <a:spAutoFit/>
          </a:bodyPr>
          <a:lstStyle/>
          <a:p>
            <a:r>
              <a:rPr lang="en-US" dirty="0"/>
              <a:t>Go To Page 270</a:t>
            </a:r>
          </a:p>
        </p:txBody>
      </p:sp>
    </p:spTree>
    <p:extLst>
      <p:ext uri="{BB962C8B-B14F-4D97-AF65-F5344CB8AC3E}">
        <p14:creationId xmlns:p14="http://schemas.microsoft.com/office/powerpoint/2010/main" val="4269915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47899-4E93-4996-A2B7-A948E69ED689}"/>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3800"/>
              <a:t>Romans 5:8</a:t>
            </a:r>
          </a:p>
        </p:txBody>
      </p:sp>
      <p:pic>
        <p:nvPicPr>
          <p:cNvPr id="6" name="Picture Placeholder 5" descr="A picture containing text, newspaper, receipt&#10;&#10;Description automatically generated">
            <a:extLst>
              <a:ext uri="{FF2B5EF4-FFF2-40B4-BE49-F238E27FC236}">
                <a16:creationId xmlns:a16="http://schemas.microsoft.com/office/drawing/2014/main" id="{BD77FAFC-C37D-4F0B-A235-D90495D2C847}"/>
              </a:ext>
            </a:extLst>
          </p:cNvPr>
          <p:cNvPicPr>
            <a:picLocks noGrp="1" noChangeAspect="1"/>
          </p:cNvPicPr>
          <p:nvPr>
            <p:ph type="pic" idx="1"/>
          </p:nvPr>
        </p:nvPicPr>
        <p:blipFill rotWithShape="1">
          <a:blip r:embed="rId2"/>
          <a:srcRect t="5329"/>
          <a:stretch/>
        </p:blipFill>
        <p:spPr>
          <a:xfrm>
            <a:off x="20" y="10"/>
            <a:ext cx="4654277" cy="6857990"/>
          </a:xfrm>
          <a:prstGeom prst="rect">
            <a:avLst/>
          </a:prstGeom>
        </p:spPr>
      </p:pic>
      <p:sp>
        <p:nvSpPr>
          <p:cNvPr id="4" name="Text Placeholder 3">
            <a:extLst>
              <a:ext uri="{FF2B5EF4-FFF2-40B4-BE49-F238E27FC236}">
                <a16:creationId xmlns:a16="http://schemas.microsoft.com/office/drawing/2014/main" id="{19735AC3-0103-4D11-8FFC-04D97C7184D6}"/>
              </a:ext>
            </a:extLst>
          </p:cNvPr>
          <p:cNvSpPr>
            <a:spLocks noGrp="1"/>
          </p:cNvSpPr>
          <p:nvPr>
            <p:ph type="body" sz="half" idx="2"/>
          </p:nvPr>
        </p:nvSpPr>
        <p:spPr/>
        <p:txBody>
          <a:bodyPr/>
          <a:lstStyle/>
          <a:p>
            <a:endParaRPr lang="en-US"/>
          </a:p>
        </p:txBody>
      </p:sp>
      <p:sp>
        <p:nvSpPr>
          <p:cNvPr id="7" name="Arrow: Right 6">
            <a:extLst>
              <a:ext uri="{FF2B5EF4-FFF2-40B4-BE49-F238E27FC236}">
                <a16:creationId xmlns:a16="http://schemas.microsoft.com/office/drawing/2014/main" id="{A4898E7C-34BF-4807-BAD0-9F85B54A94FD}"/>
              </a:ext>
            </a:extLst>
          </p:cNvPr>
          <p:cNvSpPr/>
          <p:nvPr/>
        </p:nvSpPr>
        <p:spPr>
          <a:xfrm>
            <a:off x="1186773" y="6508162"/>
            <a:ext cx="615821" cy="24259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bg1"/>
              </a:solidFill>
            </a:endParaRPr>
          </a:p>
        </p:txBody>
      </p:sp>
      <p:sp>
        <p:nvSpPr>
          <p:cNvPr id="8" name="Star: 4 Points 7">
            <a:extLst>
              <a:ext uri="{FF2B5EF4-FFF2-40B4-BE49-F238E27FC236}">
                <a16:creationId xmlns:a16="http://schemas.microsoft.com/office/drawing/2014/main" id="{CA503C12-8C80-42CD-AEAA-4ECD82B64FC1}"/>
              </a:ext>
            </a:extLst>
          </p:cNvPr>
          <p:cNvSpPr/>
          <p:nvPr/>
        </p:nvSpPr>
        <p:spPr>
          <a:xfrm>
            <a:off x="3772709" y="6487770"/>
            <a:ext cx="218772" cy="243188"/>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A78938D8-463C-4850-8086-F7AB37717D2E}"/>
              </a:ext>
            </a:extLst>
          </p:cNvPr>
          <p:cNvSpPr txBox="1"/>
          <p:nvPr/>
        </p:nvSpPr>
        <p:spPr>
          <a:xfrm>
            <a:off x="1911077" y="6444794"/>
            <a:ext cx="1691640" cy="369332"/>
          </a:xfrm>
          <a:prstGeom prst="rect">
            <a:avLst/>
          </a:prstGeom>
          <a:noFill/>
        </p:spPr>
        <p:txBody>
          <a:bodyPr wrap="square" rtlCol="0">
            <a:spAutoFit/>
          </a:bodyPr>
          <a:lstStyle/>
          <a:p>
            <a:r>
              <a:rPr lang="en-US" dirty="0"/>
              <a:t>Go To Page 273</a:t>
            </a:r>
          </a:p>
        </p:txBody>
      </p:sp>
      <p:sp>
        <p:nvSpPr>
          <p:cNvPr id="10" name="Star: 4 Points 9">
            <a:extLst>
              <a:ext uri="{FF2B5EF4-FFF2-40B4-BE49-F238E27FC236}">
                <a16:creationId xmlns:a16="http://schemas.microsoft.com/office/drawing/2014/main" id="{34D5B7F7-7C72-4CBF-8B91-DD65D8E5335F}"/>
              </a:ext>
            </a:extLst>
          </p:cNvPr>
          <p:cNvSpPr/>
          <p:nvPr/>
        </p:nvSpPr>
        <p:spPr>
          <a:xfrm>
            <a:off x="4387172" y="2314279"/>
            <a:ext cx="218772" cy="243188"/>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309654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A451A-1E0D-485A-B04D-EFDD814028F8}"/>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3800"/>
              <a:t>Romans 6:23</a:t>
            </a:r>
          </a:p>
        </p:txBody>
      </p:sp>
      <p:pic>
        <p:nvPicPr>
          <p:cNvPr id="6" name="Picture Placeholder 5" descr="A picture containing text, newspaper&#10;&#10;Description automatically generated">
            <a:extLst>
              <a:ext uri="{FF2B5EF4-FFF2-40B4-BE49-F238E27FC236}">
                <a16:creationId xmlns:a16="http://schemas.microsoft.com/office/drawing/2014/main" id="{75B047FA-98C1-4C7E-9968-743203B04C31}"/>
              </a:ext>
            </a:extLst>
          </p:cNvPr>
          <p:cNvPicPr>
            <a:picLocks noGrp="1" noChangeAspect="1"/>
          </p:cNvPicPr>
          <p:nvPr>
            <p:ph type="pic" idx="1"/>
          </p:nvPr>
        </p:nvPicPr>
        <p:blipFill rotWithShape="1">
          <a:blip r:embed="rId2"/>
          <a:srcRect t="5329"/>
          <a:stretch/>
        </p:blipFill>
        <p:spPr>
          <a:xfrm>
            <a:off x="20" y="10"/>
            <a:ext cx="4654277" cy="6857990"/>
          </a:xfrm>
          <a:prstGeom prst="rect">
            <a:avLst/>
          </a:prstGeom>
        </p:spPr>
      </p:pic>
      <p:sp>
        <p:nvSpPr>
          <p:cNvPr id="4" name="Text Placeholder 3">
            <a:extLst>
              <a:ext uri="{FF2B5EF4-FFF2-40B4-BE49-F238E27FC236}">
                <a16:creationId xmlns:a16="http://schemas.microsoft.com/office/drawing/2014/main" id="{3C7BE041-6446-4B89-BB44-505EC35CEA6D}"/>
              </a:ext>
            </a:extLst>
          </p:cNvPr>
          <p:cNvSpPr>
            <a:spLocks noGrp="1"/>
          </p:cNvSpPr>
          <p:nvPr>
            <p:ph type="body" sz="half" idx="2"/>
          </p:nvPr>
        </p:nvSpPr>
        <p:spPr/>
        <p:txBody>
          <a:bodyPr/>
          <a:lstStyle/>
          <a:p>
            <a:endParaRPr lang="en-US" dirty="0"/>
          </a:p>
        </p:txBody>
      </p:sp>
      <p:sp>
        <p:nvSpPr>
          <p:cNvPr id="7" name="Arrow: Right 6">
            <a:extLst>
              <a:ext uri="{FF2B5EF4-FFF2-40B4-BE49-F238E27FC236}">
                <a16:creationId xmlns:a16="http://schemas.microsoft.com/office/drawing/2014/main" id="{C14F9203-2C30-4D53-A79A-1D4B8002DD0F}"/>
              </a:ext>
            </a:extLst>
          </p:cNvPr>
          <p:cNvSpPr/>
          <p:nvPr/>
        </p:nvSpPr>
        <p:spPr>
          <a:xfrm>
            <a:off x="1186772" y="6450232"/>
            <a:ext cx="615821" cy="24259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bg1"/>
              </a:solidFill>
            </a:endParaRPr>
          </a:p>
        </p:txBody>
      </p:sp>
      <p:sp>
        <p:nvSpPr>
          <p:cNvPr id="8" name="Star: 4 Points 7">
            <a:extLst>
              <a:ext uri="{FF2B5EF4-FFF2-40B4-BE49-F238E27FC236}">
                <a16:creationId xmlns:a16="http://schemas.microsoft.com/office/drawing/2014/main" id="{DA2DF2E6-281A-4F0A-868C-D11BC656759F}"/>
              </a:ext>
            </a:extLst>
          </p:cNvPr>
          <p:cNvSpPr/>
          <p:nvPr/>
        </p:nvSpPr>
        <p:spPr>
          <a:xfrm>
            <a:off x="3687656" y="6363597"/>
            <a:ext cx="218772" cy="243188"/>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F3BD8719-7304-4EE9-8340-C2FA8D8D11CC}"/>
              </a:ext>
            </a:extLst>
          </p:cNvPr>
          <p:cNvSpPr txBox="1"/>
          <p:nvPr/>
        </p:nvSpPr>
        <p:spPr>
          <a:xfrm>
            <a:off x="1941831" y="6323496"/>
            <a:ext cx="1691640" cy="369332"/>
          </a:xfrm>
          <a:prstGeom prst="rect">
            <a:avLst/>
          </a:prstGeom>
          <a:noFill/>
        </p:spPr>
        <p:txBody>
          <a:bodyPr wrap="square" rtlCol="0">
            <a:spAutoFit/>
          </a:bodyPr>
          <a:lstStyle/>
          <a:p>
            <a:r>
              <a:rPr lang="en-US" dirty="0"/>
              <a:t>Go To Page 279</a:t>
            </a:r>
          </a:p>
        </p:txBody>
      </p:sp>
      <p:sp>
        <p:nvSpPr>
          <p:cNvPr id="10" name="Star: 4 Points 9">
            <a:extLst>
              <a:ext uri="{FF2B5EF4-FFF2-40B4-BE49-F238E27FC236}">
                <a16:creationId xmlns:a16="http://schemas.microsoft.com/office/drawing/2014/main" id="{42AD9806-58F5-4D9D-A72B-59F26D843F0C}"/>
              </a:ext>
            </a:extLst>
          </p:cNvPr>
          <p:cNvSpPr/>
          <p:nvPr/>
        </p:nvSpPr>
        <p:spPr>
          <a:xfrm>
            <a:off x="4248880" y="2930276"/>
            <a:ext cx="218772" cy="243188"/>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54303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31EDC-06D8-4822-9EF0-C032A5A0D40D}"/>
              </a:ext>
            </a:extLst>
          </p:cNvPr>
          <p:cNvSpPr>
            <a:spLocks noGrp="1"/>
          </p:cNvSpPr>
          <p:nvPr>
            <p:ph type="title"/>
          </p:nvPr>
        </p:nvSpPr>
        <p:spPr>
          <a:xfrm>
            <a:off x="5458969" y="2386744"/>
            <a:ext cx="5928358" cy="1645920"/>
          </a:xfrm>
        </p:spPr>
        <p:txBody>
          <a:bodyPr vert="horz" lIns="274320" tIns="182880" rIns="274320" bIns="182880" rtlCol="0" anchor="ctr" anchorCtr="1">
            <a:normAutofit/>
          </a:bodyPr>
          <a:lstStyle/>
          <a:p>
            <a:r>
              <a:rPr lang="en-US" sz="3800" dirty="0"/>
              <a:t>Romans 10:9-10</a:t>
            </a:r>
          </a:p>
        </p:txBody>
      </p:sp>
      <p:pic>
        <p:nvPicPr>
          <p:cNvPr id="6" name="Picture Placeholder 5" descr="A picture containing text, newspaper&#10;&#10;Description automatically generated">
            <a:extLst>
              <a:ext uri="{FF2B5EF4-FFF2-40B4-BE49-F238E27FC236}">
                <a16:creationId xmlns:a16="http://schemas.microsoft.com/office/drawing/2014/main" id="{928A97F7-1EBD-41AA-87A4-A5388EC77543}"/>
              </a:ext>
            </a:extLst>
          </p:cNvPr>
          <p:cNvPicPr>
            <a:picLocks noGrp="1" noChangeAspect="1"/>
          </p:cNvPicPr>
          <p:nvPr>
            <p:ph type="pic" idx="1"/>
          </p:nvPr>
        </p:nvPicPr>
        <p:blipFill rotWithShape="1">
          <a:blip r:embed="rId2"/>
          <a:srcRect t="3676" b="1652"/>
          <a:stretch/>
        </p:blipFill>
        <p:spPr>
          <a:xfrm>
            <a:off x="20" y="10"/>
            <a:ext cx="4654277" cy="6857990"/>
          </a:xfrm>
          <a:prstGeom prst="rect">
            <a:avLst/>
          </a:prstGeom>
        </p:spPr>
      </p:pic>
      <p:sp>
        <p:nvSpPr>
          <p:cNvPr id="4" name="Text Placeholder 3">
            <a:extLst>
              <a:ext uri="{FF2B5EF4-FFF2-40B4-BE49-F238E27FC236}">
                <a16:creationId xmlns:a16="http://schemas.microsoft.com/office/drawing/2014/main" id="{92D1C5DF-ADCF-438E-932A-4187FA8A7148}"/>
              </a:ext>
            </a:extLst>
          </p:cNvPr>
          <p:cNvSpPr>
            <a:spLocks noGrp="1"/>
          </p:cNvSpPr>
          <p:nvPr>
            <p:ph type="body" sz="half" idx="2"/>
          </p:nvPr>
        </p:nvSpPr>
        <p:spPr/>
        <p:txBody>
          <a:bodyPr/>
          <a:lstStyle/>
          <a:p>
            <a:endParaRPr lang="en-US"/>
          </a:p>
        </p:txBody>
      </p:sp>
      <p:sp>
        <p:nvSpPr>
          <p:cNvPr id="7" name="Arrow: Right 6">
            <a:extLst>
              <a:ext uri="{FF2B5EF4-FFF2-40B4-BE49-F238E27FC236}">
                <a16:creationId xmlns:a16="http://schemas.microsoft.com/office/drawing/2014/main" id="{88CA36E6-3FA6-448B-A313-5423F6E03540}"/>
              </a:ext>
            </a:extLst>
          </p:cNvPr>
          <p:cNvSpPr/>
          <p:nvPr/>
        </p:nvSpPr>
        <p:spPr>
          <a:xfrm>
            <a:off x="207058" y="6524877"/>
            <a:ext cx="615821" cy="242596"/>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tx1"/>
                </a:solidFill>
              </a:ln>
              <a:solidFill>
                <a:schemeClr val="bg1"/>
              </a:solidFill>
            </a:endParaRPr>
          </a:p>
        </p:txBody>
      </p:sp>
      <p:sp>
        <p:nvSpPr>
          <p:cNvPr id="8" name="Star: 4 Points 7">
            <a:extLst>
              <a:ext uri="{FF2B5EF4-FFF2-40B4-BE49-F238E27FC236}">
                <a16:creationId xmlns:a16="http://schemas.microsoft.com/office/drawing/2014/main" id="{E7E03CD4-CED5-4FC3-BA72-453CA8549E66}"/>
              </a:ext>
            </a:extLst>
          </p:cNvPr>
          <p:cNvSpPr/>
          <p:nvPr/>
        </p:nvSpPr>
        <p:spPr>
          <a:xfrm>
            <a:off x="2756337" y="6524285"/>
            <a:ext cx="218772" cy="243188"/>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9E07CEBA-2695-4391-A5C1-7B3BBE166D98}"/>
              </a:ext>
            </a:extLst>
          </p:cNvPr>
          <p:cNvSpPr txBox="1"/>
          <p:nvPr/>
        </p:nvSpPr>
        <p:spPr>
          <a:xfrm>
            <a:off x="971077" y="6461213"/>
            <a:ext cx="1691640" cy="369332"/>
          </a:xfrm>
          <a:prstGeom prst="rect">
            <a:avLst/>
          </a:prstGeom>
          <a:noFill/>
        </p:spPr>
        <p:txBody>
          <a:bodyPr wrap="square" rtlCol="0">
            <a:spAutoFit/>
          </a:bodyPr>
          <a:lstStyle/>
          <a:p>
            <a:r>
              <a:rPr lang="en-US" dirty="0"/>
              <a:t>Go To Page 316</a:t>
            </a:r>
          </a:p>
        </p:txBody>
      </p:sp>
      <p:sp>
        <p:nvSpPr>
          <p:cNvPr id="10" name="Star: 4 Points 9">
            <a:extLst>
              <a:ext uri="{FF2B5EF4-FFF2-40B4-BE49-F238E27FC236}">
                <a16:creationId xmlns:a16="http://schemas.microsoft.com/office/drawing/2014/main" id="{2219127B-7CE5-4140-928A-9F5000AE78A8}"/>
              </a:ext>
            </a:extLst>
          </p:cNvPr>
          <p:cNvSpPr/>
          <p:nvPr/>
        </p:nvSpPr>
        <p:spPr>
          <a:xfrm>
            <a:off x="97672" y="2475842"/>
            <a:ext cx="218772" cy="243188"/>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Star: 4 Points 10">
            <a:extLst>
              <a:ext uri="{FF2B5EF4-FFF2-40B4-BE49-F238E27FC236}">
                <a16:creationId xmlns:a16="http://schemas.microsoft.com/office/drawing/2014/main" id="{AADF35C8-03F6-4597-A396-EE5F30779E0A}"/>
              </a:ext>
            </a:extLst>
          </p:cNvPr>
          <p:cNvSpPr/>
          <p:nvPr/>
        </p:nvSpPr>
        <p:spPr>
          <a:xfrm>
            <a:off x="97672" y="3143629"/>
            <a:ext cx="218772" cy="243188"/>
          </a:xfrm>
          <a:prstGeom prst="star4">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86151236"/>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TM10001115[[fn=Parcel]]</Template>
  <TotalTime>454</TotalTime>
  <Words>416</Words>
  <Application>Microsoft Office PowerPoint</Application>
  <PresentationFormat>Widescreen</PresentationFormat>
  <Paragraphs>42</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Bradley Hand ITC</vt:lpstr>
      <vt:lpstr>Gill Sans MT</vt:lpstr>
      <vt:lpstr>Times New Roman</vt:lpstr>
      <vt:lpstr>Parcel</vt:lpstr>
      <vt:lpstr>Marking A  New Testament</vt:lpstr>
      <vt:lpstr>Include your name  &amp; Mobile Number</vt:lpstr>
      <vt:lpstr>Verse Pages to Mark</vt:lpstr>
      <vt:lpstr>Now add the page number to John 3:16-17</vt:lpstr>
      <vt:lpstr>John 3:16-17</vt:lpstr>
      <vt:lpstr>Romans 3:23</vt:lpstr>
      <vt:lpstr>Romans 5:8</vt:lpstr>
      <vt:lpstr>Romans 6:23</vt:lpstr>
      <vt:lpstr>Romans 10:9-10</vt:lpstr>
      <vt:lpstr>2 Corinthians 5:15</vt:lpstr>
      <vt:lpstr>Revelation 3:20</vt:lpstr>
      <vt:lpstr>Five Questions</vt:lpstr>
      <vt:lpstr>How to present the New Testament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Marking A Bible</dc:title>
  <dc:creator>Darryl Bodie</dc:creator>
  <cp:lastModifiedBy>Darryl Bodie</cp:lastModifiedBy>
  <cp:revision>22</cp:revision>
  <dcterms:created xsi:type="dcterms:W3CDTF">2021-02-19T22:13:03Z</dcterms:created>
  <dcterms:modified xsi:type="dcterms:W3CDTF">2021-02-24T19:19:04Z</dcterms:modified>
</cp:coreProperties>
</file>