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sldIdLst>
    <p:sldId id="745" r:id="rId2"/>
    <p:sldId id="344" r:id="rId3"/>
    <p:sldId id="345" r:id="rId4"/>
    <p:sldId id="346" r:id="rId5"/>
    <p:sldId id="347" r:id="rId6"/>
    <p:sldId id="350" r:id="rId7"/>
    <p:sldId id="351" r:id="rId8"/>
    <p:sldId id="348" r:id="rId9"/>
    <p:sldId id="261" r:id="rId10"/>
    <p:sldId id="257" r:id="rId11"/>
    <p:sldId id="258" r:id="rId12"/>
    <p:sldId id="260" r:id="rId13"/>
    <p:sldId id="259" r:id="rId14"/>
    <p:sldId id="275" r:id="rId15"/>
    <p:sldId id="267" r:id="rId16"/>
    <p:sldId id="268" r:id="rId17"/>
    <p:sldId id="269" r:id="rId18"/>
    <p:sldId id="263" r:id="rId19"/>
    <p:sldId id="264" r:id="rId20"/>
    <p:sldId id="265" r:id="rId21"/>
    <p:sldId id="266" r:id="rId22"/>
    <p:sldId id="270" r:id="rId23"/>
    <p:sldId id="283" r:id="rId24"/>
    <p:sldId id="271" r:id="rId25"/>
    <p:sldId id="289" r:id="rId26"/>
    <p:sldId id="288" r:id="rId27"/>
    <p:sldId id="279" r:id="rId28"/>
    <p:sldId id="308" r:id="rId29"/>
    <p:sldId id="295" r:id="rId30"/>
    <p:sldId id="277" r:id="rId31"/>
    <p:sldId id="291" r:id="rId32"/>
    <p:sldId id="309" r:id="rId33"/>
    <p:sldId id="290" r:id="rId34"/>
    <p:sldId id="286" r:id="rId35"/>
    <p:sldId id="310" r:id="rId36"/>
    <p:sldId id="280" r:id="rId37"/>
    <p:sldId id="287" r:id="rId38"/>
    <p:sldId id="311" r:id="rId39"/>
    <p:sldId id="284" r:id="rId40"/>
    <p:sldId id="274" r:id="rId41"/>
    <p:sldId id="285" r:id="rId42"/>
    <p:sldId id="304" r:id="rId43"/>
    <p:sldId id="305" r:id="rId44"/>
    <p:sldId id="292" r:id="rId45"/>
    <p:sldId id="282" r:id="rId46"/>
    <p:sldId id="293" r:id="rId47"/>
    <p:sldId id="294" r:id="rId48"/>
    <p:sldId id="297" r:id="rId49"/>
    <p:sldId id="298" r:id="rId50"/>
    <p:sldId id="307" r:id="rId51"/>
    <p:sldId id="312" r:id="rId52"/>
    <p:sldId id="313" r:id="rId53"/>
    <p:sldId id="315" r:id="rId54"/>
    <p:sldId id="326" r:id="rId55"/>
    <p:sldId id="327" r:id="rId56"/>
    <p:sldId id="329" r:id="rId57"/>
    <p:sldId id="330" r:id="rId58"/>
    <p:sldId id="746" r:id="rId59"/>
    <p:sldId id="341" r:id="rId60"/>
    <p:sldId id="342" r:id="rId61"/>
    <p:sldId id="336" r:id="rId62"/>
    <p:sldId id="337" r:id="rId63"/>
    <p:sldId id="339" r:id="rId64"/>
    <p:sldId id="340" r:id="rId65"/>
    <p:sldId id="747" r:id="rId66"/>
    <p:sldId id="749" r:id="rId67"/>
    <p:sldId id="750" r:id="rId68"/>
    <p:sldId id="751" r:id="rId69"/>
    <p:sldId id="748" r:id="rId70"/>
    <p:sldId id="352" r:id="rId71"/>
    <p:sldId id="332" r:id="rId72"/>
    <p:sldId id="333" r:id="rId73"/>
    <p:sldId id="334" r:id="rId74"/>
    <p:sldId id="353" r:id="rId75"/>
    <p:sldId id="354" r:id="rId76"/>
    <p:sldId id="370" r:id="rId77"/>
    <p:sldId id="367" r:id="rId78"/>
    <p:sldId id="752" r:id="rId79"/>
    <p:sldId id="314" r:id="rId80"/>
    <p:sldId id="753" r:id="rId81"/>
    <p:sldId id="316" r:id="rId82"/>
    <p:sldId id="317" r:id="rId83"/>
    <p:sldId id="757" r:id="rId84"/>
    <p:sldId id="756" r:id="rId85"/>
    <p:sldId id="755" r:id="rId86"/>
    <p:sldId id="301" r:id="rId87"/>
    <p:sldId id="302" r:id="rId88"/>
    <p:sldId id="758" r:id="rId89"/>
    <p:sldId id="760" r:id="rId90"/>
    <p:sldId id="754"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A31D"/>
    <a:srgbClr val="DE5624"/>
    <a:srgbClr val="193860"/>
    <a:srgbClr val="561D08"/>
    <a:srgbClr val="AA1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9" d="100"/>
          <a:sy n="59" d="100"/>
        </p:scale>
        <p:origin x="1428" y="60"/>
      </p:cViewPr>
      <p:guideLst>
        <p:guide orient="horz" pos="2160"/>
        <p:guide pos="2880"/>
      </p:guideLst>
    </p:cSldViewPr>
  </p:slideViewPr>
  <p:notesTextViewPr>
    <p:cViewPr>
      <p:scale>
        <a:sx n="1" d="1"/>
        <a:sy n="1" d="1"/>
      </p:scale>
      <p:origin x="0" y="0"/>
    </p:cViewPr>
  </p:notesTextViewPr>
  <p:sorterViewPr>
    <p:cViewPr>
      <p:scale>
        <a:sx n="33" d="100"/>
        <a:sy n="33" d="100"/>
      </p:scale>
      <p:origin x="0" y="-31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E4BA1-F46E-4632-A347-49D42D50AFB4}" type="datetimeFigureOut">
              <a:rPr lang="en-US" smtClean="0"/>
              <a:t>2/23/2021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CDE10-07A3-408B-8B70-0B43425A5022}" type="slidenum">
              <a:rPr lang="en-US" smtClean="0"/>
              <a:t>‹#›</a:t>
            </a:fld>
            <a:endParaRPr lang="en-US"/>
          </a:p>
        </p:txBody>
      </p:sp>
    </p:spTree>
    <p:extLst>
      <p:ext uri="{BB962C8B-B14F-4D97-AF65-F5344CB8AC3E}">
        <p14:creationId xmlns:p14="http://schemas.microsoft.com/office/powerpoint/2010/main" val="297657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3CDE10-07A3-408B-8B70-0B43425A5022}" type="slidenum">
              <a:rPr lang="en-US" smtClean="0"/>
              <a:t>85</a:t>
            </a:fld>
            <a:endParaRPr lang="en-US"/>
          </a:p>
        </p:txBody>
      </p:sp>
    </p:spTree>
    <p:extLst>
      <p:ext uri="{BB962C8B-B14F-4D97-AF65-F5344CB8AC3E}">
        <p14:creationId xmlns:p14="http://schemas.microsoft.com/office/powerpoint/2010/main" val="543219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F7EA-A2FF-4754-9103-12106FE15DE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0613E5A-DA99-4B12-87BF-56EEF0BB25B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2509744-B696-41BB-A998-7F8B329756DE}"/>
              </a:ext>
            </a:extLst>
          </p:cNvPr>
          <p:cNvSpPr>
            <a:spLocks noGrp="1"/>
          </p:cNvSpPr>
          <p:nvPr>
            <p:ph type="dt" sz="half" idx="10"/>
          </p:nvPr>
        </p:nvSpPr>
        <p:spPr/>
        <p:txBody>
          <a:bodyPr/>
          <a:lstStyle/>
          <a:p>
            <a:fld id="{5C036708-B68F-4746-88C6-4AABE81EE12C}" type="datetimeFigureOut">
              <a:rPr lang="en-US" smtClean="0"/>
              <a:t>2/23/2021</a:t>
            </a:fld>
            <a:endParaRPr lang="en-US"/>
          </a:p>
        </p:txBody>
      </p:sp>
      <p:sp>
        <p:nvSpPr>
          <p:cNvPr id="5" name="Footer Placeholder 4">
            <a:extLst>
              <a:ext uri="{FF2B5EF4-FFF2-40B4-BE49-F238E27FC236}">
                <a16:creationId xmlns:a16="http://schemas.microsoft.com/office/drawing/2014/main" id="{1F9C2B1E-3161-4682-BF3F-EF1BBD74C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48DAB-815B-41A6-AA16-317AD1782F80}"/>
              </a:ext>
            </a:extLst>
          </p:cNvPr>
          <p:cNvSpPr>
            <a:spLocks noGrp="1"/>
          </p:cNvSpPr>
          <p:nvPr>
            <p:ph type="sldNum" sz="quarter" idx="12"/>
          </p:nvPr>
        </p:nvSpPr>
        <p:spPr/>
        <p:txBody>
          <a:bodyPr/>
          <a:lstStyle/>
          <a:p>
            <a:fld id="{6B1902FD-4BE6-452C-AEA9-81CE4B48AFFF}" type="slidenum">
              <a:rPr lang="en-US" smtClean="0"/>
              <a:t>‹#›</a:t>
            </a:fld>
            <a:endParaRPr lang="en-US"/>
          </a:p>
        </p:txBody>
      </p:sp>
    </p:spTree>
    <p:extLst>
      <p:ext uri="{BB962C8B-B14F-4D97-AF65-F5344CB8AC3E}">
        <p14:creationId xmlns:p14="http://schemas.microsoft.com/office/powerpoint/2010/main" val="322179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BE3E-1CDC-436E-AD4C-F9873AB295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2E733A-2E49-48D7-8412-43BE2CD004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6B35A-425D-43C9-B8FE-F8BBD586C388}"/>
              </a:ext>
            </a:extLst>
          </p:cNvPr>
          <p:cNvSpPr>
            <a:spLocks noGrp="1"/>
          </p:cNvSpPr>
          <p:nvPr>
            <p:ph type="dt" sz="half" idx="10"/>
          </p:nvPr>
        </p:nvSpPr>
        <p:spPr/>
        <p:txBody>
          <a:bodyPr/>
          <a:lstStyle/>
          <a:p>
            <a:fld id="{5C036708-B68F-4746-88C6-4AABE81EE12C}" type="datetimeFigureOut">
              <a:rPr lang="en-US" smtClean="0"/>
              <a:t>2/23/2021</a:t>
            </a:fld>
            <a:endParaRPr lang="en-US"/>
          </a:p>
        </p:txBody>
      </p:sp>
      <p:sp>
        <p:nvSpPr>
          <p:cNvPr id="5" name="Footer Placeholder 4">
            <a:extLst>
              <a:ext uri="{FF2B5EF4-FFF2-40B4-BE49-F238E27FC236}">
                <a16:creationId xmlns:a16="http://schemas.microsoft.com/office/drawing/2014/main" id="{2838998A-017F-46B0-B402-64F85EAE6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2AB5E-9353-45A0-A835-951087840B6B}"/>
              </a:ext>
            </a:extLst>
          </p:cNvPr>
          <p:cNvSpPr>
            <a:spLocks noGrp="1"/>
          </p:cNvSpPr>
          <p:nvPr>
            <p:ph type="sldNum" sz="quarter" idx="12"/>
          </p:nvPr>
        </p:nvSpPr>
        <p:spPr/>
        <p:txBody>
          <a:bodyPr/>
          <a:lstStyle/>
          <a:p>
            <a:fld id="{6B1902FD-4BE6-452C-AEA9-81CE4B48AFFF}" type="slidenum">
              <a:rPr lang="en-US" smtClean="0"/>
              <a:t>‹#›</a:t>
            </a:fld>
            <a:endParaRPr lang="en-US"/>
          </a:p>
        </p:txBody>
      </p:sp>
    </p:spTree>
    <p:extLst>
      <p:ext uri="{BB962C8B-B14F-4D97-AF65-F5344CB8AC3E}">
        <p14:creationId xmlns:p14="http://schemas.microsoft.com/office/powerpoint/2010/main" val="235924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836F23-A3B4-4BF6-902D-4E040258BCB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A0129D-013B-438C-BC24-B4A758C0D96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392A5-274E-4657-8936-A277AE9353EE}"/>
              </a:ext>
            </a:extLst>
          </p:cNvPr>
          <p:cNvSpPr>
            <a:spLocks noGrp="1"/>
          </p:cNvSpPr>
          <p:nvPr>
            <p:ph type="dt" sz="half" idx="10"/>
          </p:nvPr>
        </p:nvSpPr>
        <p:spPr/>
        <p:txBody>
          <a:bodyPr/>
          <a:lstStyle/>
          <a:p>
            <a:fld id="{5C036708-B68F-4746-88C6-4AABE81EE12C}" type="datetimeFigureOut">
              <a:rPr lang="en-US" smtClean="0"/>
              <a:t>2/23/2021</a:t>
            </a:fld>
            <a:endParaRPr lang="en-US"/>
          </a:p>
        </p:txBody>
      </p:sp>
      <p:sp>
        <p:nvSpPr>
          <p:cNvPr id="5" name="Footer Placeholder 4">
            <a:extLst>
              <a:ext uri="{FF2B5EF4-FFF2-40B4-BE49-F238E27FC236}">
                <a16:creationId xmlns:a16="http://schemas.microsoft.com/office/drawing/2014/main" id="{50CBEEBE-4588-4093-9DFD-97437AE224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ED637-BC0C-41C5-943B-68F8D239DE26}"/>
              </a:ext>
            </a:extLst>
          </p:cNvPr>
          <p:cNvSpPr>
            <a:spLocks noGrp="1"/>
          </p:cNvSpPr>
          <p:nvPr>
            <p:ph type="sldNum" sz="quarter" idx="12"/>
          </p:nvPr>
        </p:nvSpPr>
        <p:spPr/>
        <p:txBody>
          <a:bodyPr/>
          <a:lstStyle/>
          <a:p>
            <a:fld id="{6B1902FD-4BE6-452C-AEA9-81CE4B48AFFF}" type="slidenum">
              <a:rPr lang="en-US" smtClean="0"/>
              <a:t>‹#›</a:t>
            </a:fld>
            <a:endParaRPr lang="en-US"/>
          </a:p>
        </p:txBody>
      </p:sp>
    </p:spTree>
    <p:extLst>
      <p:ext uri="{BB962C8B-B14F-4D97-AF65-F5344CB8AC3E}">
        <p14:creationId xmlns:p14="http://schemas.microsoft.com/office/powerpoint/2010/main" val="2011518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96553-16D7-4997-8FF0-037EE14150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F08C04-C44F-4F4D-A79E-E633D89BD0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53D34-4C65-469D-9157-4218D4A0443F}"/>
              </a:ext>
            </a:extLst>
          </p:cNvPr>
          <p:cNvSpPr>
            <a:spLocks noGrp="1"/>
          </p:cNvSpPr>
          <p:nvPr>
            <p:ph type="dt" sz="half" idx="10"/>
          </p:nvPr>
        </p:nvSpPr>
        <p:spPr/>
        <p:txBody>
          <a:bodyPr/>
          <a:lstStyle/>
          <a:p>
            <a:fld id="{5C036708-B68F-4746-88C6-4AABE81EE12C}" type="datetimeFigureOut">
              <a:rPr lang="en-US" smtClean="0"/>
              <a:t>2/23/2021</a:t>
            </a:fld>
            <a:endParaRPr lang="en-US"/>
          </a:p>
        </p:txBody>
      </p:sp>
      <p:sp>
        <p:nvSpPr>
          <p:cNvPr id="5" name="Footer Placeholder 4">
            <a:extLst>
              <a:ext uri="{FF2B5EF4-FFF2-40B4-BE49-F238E27FC236}">
                <a16:creationId xmlns:a16="http://schemas.microsoft.com/office/drawing/2014/main" id="{067703FC-3E51-4D36-B43E-67325D5B7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E2AC2-F745-45EF-8EEC-DBE21F09C783}"/>
              </a:ext>
            </a:extLst>
          </p:cNvPr>
          <p:cNvSpPr>
            <a:spLocks noGrp="1"/>
          </p:cNvSpPr>
          <p:nvPr>
            <p:ph type="sldNum" sz="quarter" idx="12"/>
          </p:nvPr>
        </p:nvSpPr>
        <p:spPr/>
        <p:txBody>
          <a:bodyPr/>
          <a:lstStyle/>
          <a:p>
            <a:fld id="{6B1902FD-4BE6-452C-AEA9-81CE4B48AFFF}" type="slidenum">
              <a:rPr lang="en-US" smtClean="0"/>
              <a:t>‹#›</a:t>
            </a:fld>
            <a:endParaRPr lang="en-US"/>
          </a:p>
        </p:txBody>
      </p:sp>
    </p:spTree>
    <p:extLst>
      <p:ext uri="{BB962C8B-B14F-4D97-AF65-F5344CB8AC3E}">
        <p14:creationId xmlns:p14="http://schemas.microsoft.com/office/powerpoint/2010/main" val="176113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4131-CB0C-4219-AB19-51F7EF8634B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710435B-1682-4923-A81F-F44484AE131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7C289C-D01B-49ED-8D39-82ED50AA687B}"/>
              </a:ext>
            </a:extLst>
          </p:cNvPr>
          <p:cNvSpPr>
            <a:spLocks noGrp="1"/>
          </p:cNvSpPr>
          <p:nvPr>
            <p:ph type="dt" sz="half" idx="10"/>
          </p:nvPr>
        </p:nvSpPr>
        <p:spPr/>
        <p:txBody>
          <a:bodyPr/>
          <a:lstStyle/>
          <a:p>
            <a:fld id="{5C036708-B68F-4746-88C6-4AABE81EE12C}" type="datetimeFigureOut">
              <a:rPr lang="en-US" smtClean="0"/>
              <a:t>2/23/2021</a:t>
            </a:fld>
            <a:endParaRPr lang="en-US"/>
          </a:p>
        </p:txBody>
      </p:sp>
      <p:sp>
        <p:nvSpPr>
          <p:cNvPr id="5" name="Footer Placeholder 4">
            <a:extLst>
              <a:ext uri="{FF2B5EF4-FFF2-40B4-BE49-F238E27FC236}">
                <a16:creationId xmlns:a16="http://schemas.microsoft.com/office/drawing/2014/main" id="{6481EA4F-4891-4F8D-8A49-DCC1A41B6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DC0E8-E6E4-4938-B3FC-152ED01A455C}"/>
              </a:ext>
            </a:extLst>
          </p:cNvPr>
          <p:cNvSpPr>
            <a:spLocks noGrp="1"/>
          </p:cNvSpPr>
          <p:nvPr>
            <p:ph type="sldNum" sz="quarter" idx="12"/>
          </p:nvPr>
        </p:nvSpPr>
        <p:spPr/>
        <p:txBody>
          <a:bodyPr/>
          <a:lstStyle/>
          <a:p>
            <a:fld id="{6B1902FD-4BE6-452C-AEA9-81CE4B48AFFF}" type="slidenum">
              <a:rPr lang="en-US" smtClean="0"/>
              <a:t>‹#›</a:t>
            </a:fld>
            <a:endParaRPr lang="en-US"/>
          </a:p>
        </p:txBody>
      </p:sp>
    </p:spTree>
    <p:extLst>
      <p:ext uri="{BB962C8B-B14F-4D97-AF65-F5344CB8AC3E}">
        <p14:creationId xmlns:p14="http://schemas.microsoft.com/office/powerpoint/2010/main" val="98704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ECF2-2FB0-4AB2-BB08-211DEFC730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5D4654-A721-4BD9-9C80-F7AEFED6B07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52BBE2-2B84-4CB1-99B2-CC3990FC79B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F1B0C0-7A79-4ED5-A261-A42C7B174725}"/>
              </a:ext>
            </a:extLst>
          </p:cNvPr>
          <p:cNvSpPr>
            <a:spLocks noGrp="1"/>
          </p:cNvSpPr>
          <p:nvPr>
            <p:ph type="dt" sz="half" idx="10"/>
          </p:nvPr>
        </p:nvSpPr>
        <p:spPr/>
        <p:txBody>
          <a:bodyPr/>
          <a:lstStyle/>
          <a:p>
            <a:fld id="{5C036708-B68F-4746-88C6-4AABE81EE12C}" type="datetimeFigureOut">
              <a:rPr lang="en-US" smtClean="0"/>
              <a:t>2/23/2021</a:t>
            </a:fld>
            <a:endParaRPr lang="en-US"/>
          </a:p>
        </p:txBody>
      </p:sp>
      <p:sp>
        <p:nvSpPr>
          <p:cNvPr id="6" name="Footer Placeholder 5">
            <a:extLst>
              <a:ext uri="{FF2B5EF4-FFF2-40B4-BE49-F238E27FC236}">
                <a16:creationId xmlns:a16="http://schemas.microsoft.com/office/drawing/2014/main" id="{EF6356EA-6F49-48A4-8875-B603C83CDC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06F77-80EE-4621-A732-5ECC7B35487F}"/>
              </a:ext>
            </a:extLst>
          </p:cNvPr>
          <p:cNvSpPr>
            <a:spLocks noGrp="1"/>
          </p:cNvSpPr>
          <p:nvPr>
            <p:ph type="sldNum" sz="quarter" idx="12"/>
          </p:nvPr>
        </p:nvSpPr>
        <p:spPr/>
        <p:txBody>
          <a:bodyPr/>
          <a:lstStyle/>
          <a:p>
            <a:fld id="{6B1902FD-4BE6-452C-AEA9-81CE4B48AFFF}" type="slidenum">
              <a:rPr lang="en-US" smtClean="0"/>
              <a:t>‹#›</a:t>
            </a:fld>
            <a:endParaRPr lang="en-US"/>
          </a:p>
        </p:txBody>
      </p:sp>
    </p:spTree>
    <p:extLst>
      <p:ext uri="{BB962C8B-B14F-4D97-AF65-F5344CB8AC3E}">
        <p14:creationId xmlns:p14="http://schemas.microsoft.com/office/powerpoint/2010/main" val="2036968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3474-9FB9-4AF8-9257-F506A960926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1AC1A2-8271-4046-A82D-FE2805E3913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8F86244-CACE-47C6-AF04-D939A9CF91E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5A3B0E-3D8D-440C-814C-F7794CBE14E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CD80E47-14E4-47F5-AFDE-527B2D0E05E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B0A93E-BC64-4598-8DB1-809806AA37EF}"/>
              </a:ext>
            </a:extLst>
          </p:cNvPr>
          <p:cNvSpPr>
            <a:spLocks noGrp="1"/>
          </p:cNvSpPr>
          <p:nvPr>
            <p:ph type="dt" sz="half" idx="10"/>
          </p:nvPr>
        </p:nvSpPr>
        <p:spPr/>
        <p:txBody>
          <a:bodyPr/>
          <a:lstStyle/>
          <a:p>
            <a:fld id="{5C036708-B68F-4746-88C6-4AABE81EE12C}" type="datetimeFigureOut">
              <a:rPr lang="en-US" smtClean="0"/>
              <a:t>2/23/2021</a:t>
            </a:fld>
            <a:endParaRPr lang="en-US"/>
          </a:p>
        </p:txBody>
      </p:sp>
      <p:sp>
        <p:nvSpPr>
          <p:cNvPr id="8" name="Footer Placeholder 7">
            <a:extLst>
              <a:ext uri="{FF2B5EF4-FFF2-40B4-BE49-F238E27FC236}">
                <a16:creationId xmlns:a16="http://schemas.microsoft.com/office/drawing/2014/main" id="{D04FA7C3-C05B-4E52-B440-E9EB3665A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EBAA71-4561-402D-8B73-3FE42B172563}"/>
              </a:ext>
            </a:extLst>
          </p:cNvPr>
          <p:cNvSpPr>
            <a:spLocks noGrp="1"/>
          </p:cNvSpPr>
          <p:nvPr>
            <p:ph type="sldNum" sz="quarter" idx="12"/>
          </p:nvPr>
        </p:nvSpPr>
        <p:spPr/>
        <p:txBody>
          <a:bodyPr/>
          <a:lstStyle/>
          <a:p>
            <a:fld id="{6B1902FD-4BE6-452C-AEA9-81CE4B48AFFF}" type="slidenum">
              <a:rPr lang="en-US" smtClean="0"/>
              <a:t>‹#›</a:t>
            </a:fld>
            <a:endParaRPr lang="en-US"/>
          </a:p>
        </p:txBody>
      </p:sp>
    </p:spTree>
    <p:extLst>
      <p:ext uri="{BB962C8B-B14F-4D97-AF65-F5344CB8AC3E}">
        <p14:creationId xmlns:p14="http://schemas.microsoft.com/office/powerpoint/2010/main" val="338679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4063-7B5E-4548-9ECD-B891CDF52B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7E3C2B-475D-4886-A61B-95E380C2DAC5}"/>
              </a:ext>
            </a:extLst>
          </p:cNvPr>
          <p:cNvSpPr>
            <a:spLocks noGrp="1"/>
          </p:cNvSpPr>
          <p:nvPr>
            <p:ph type="dt" sz="half" idx="10"/>
          </p:nvPr>
        </p:nvSpPr>
        <p:spPr/>
        <p:txBody>
          <a:bodyPr/>
          <a:lstStyle/>
          <a:p>
            <a:fld id="{5C036708-B68F-4746-88C6-4AABE81EE12C}" type="datetimeFigureOut">
              <a:rPr lang="en-US" smtClean="0"/>
              <a:t>2/23/2021</a:t>
            </a:fld>
            <a:endParaRPr lang="en-US"/>
          </a:p>
        </p:txBody>
      </p:sp>
      <p:sp>
        <p:nvSpPr>
          <p:cNvPr id="4" name="Footer Placeholder 3">
            <a:extLst>
              <a:ext uri="{FF2B5EF4-FFF2-40B4-BE49-F238E27FC236}">
                <a16:creationId xmlns:a16="http://schemas.microsoft.com/office/drawing/2014/main" id="{E2C90AE5-49B9-402F-9790-B843165388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4C0C5A-8FB8-4448-890E-91BA8972A600}"/>
              </a:ext>
            </a:extLst>
          </p:cNvPr>
          <p:cNvSpPr>
            <a:spLocks noGrp="1"/>
          </p:cNvSpPr>
          <p:nvPr>
            <p:ph type="sldNum" sz="quarter" idx="12"/>
          </p:nvPr>
        </p:nvSpPr>
        <p:spPr/>
        <p:txBody>
          <a:bodyPr/>
          <a:lstStyle/>
          <a:p>
            <a:fld id="{6B1902FD-4BE6-452C-AEA9-81CE4B48AFFF}" type="slidenum">
              <a:rPr lang="en-US" smtClean="0"/>
              <a:t>‹#›</a:t>
            </a:fld>
            <a:endParaRPr lang="en-US"/>
          </a:p>
        </p:txBody>
      </p:sp>
    </p:spTree>
    <p:extLst>
      <p:ext uri="{BB962C8B-B14F-4D97-AF65-F5344CB8AC3E}">
        <p14:creationId xmlns:p14="http://schemas.microsoft.com/office/powerpoint/2010/main" val="290149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DC326-75E5-41CE-9E42-9D001735D469}"/>
              </a:ext>
            </a:extLst>
          </p:cNvPr>
          <p:cNvSpPr>
            <a:spLocks noGrp="1"/>
          </p:cNvSpPr>
          <p:nvPr>
            <p:ph type="dt" sz="half" idx="10"/>
          </p:nvPr>
        </p:nvSpPr>
        <p:spPr/>
        <p:txBody>
          <a:bodyPr/>
          <a:lstStyle/>
          <a:p>
            <a:fld id="{5C036708-B68F-4746-88C6-4AABE81EE12C}" type="datetimeFigureOut">
              <a:rPr lang="en-US" smtClean="0"/>
              <a:t>2/23/2021</a:t>
            </a:fld>
            <a:endParaRPr lang="en-US"/>
          </a:p>
        </p:txBody>
      </p:sp>
      <p:sp>
        <p:nvSpPr>
          <p:cNvPr id="3" name="Footer Placeholder 2">
            <a:extLst>
              <a:ext uri="{FF2B5EF4-FFF2-40B4-BE49-F238E27FC236}">
                <a16:creationId xmlns:a16="http://schemas.microsoft.com/office/drawing/2014/main" id="{8BEFDBBD-F6AD-4591-9AD5-6A0276F9AC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951D8D-F831-4B37-A844-4D0B12BB3FEB}"/>
              </a:ext>
            </a:extLst>
          </p:cNvPr>
          <p:cNvSpPr>
            <a:spLocks noGrp="1"/>
          </p:cNvSpPr>
          <p:nvPr>
            <p:ph type="sldNum" sz="quarter" idx="12"/>
          </p:nvPr>
        </p:nvSpPr>
        <p:spPr/>
        <p:txBody>
          <a:bodyPr/>
          <a:lstStyle/>
          <a:p>
            <a:fld id="{6B1902FD-4BE6-452C-AEA9-81CE4B48AFFF}" type="slidenum">
              <a:rPr lang="en-US" smtClean="0"/>
              <a:t>‹#›</a:t>
            </a:fld>
            <a:endParaRPr lang="en-US"/>
          </a:p>
        </p:txBody>
      </p:sp>
    </p:spTree>
    <p:extLst>
      <p:ext uri="{BB962C8B-B14F-4D97-AF65-F5344CB8AC3E}">
        <p14:creationId xmlns:p14="http://schemas.microsoft.com/office/powerpoint/2010/main" val="269435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EAA2-F407-4CF4-AD6F-2730E2D87A1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840313A-2EF1-461C-9C90-07F80C469BB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DCA0A5-34E6-4530-B843-F83E440861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E4635D1-DDFA-4F15-B7B2-D21491B373AF}"/>
              </a:ext>
            </a:extLst>
          </p:cNvPr>
          <p:cNvSpPr>
            <a:spLocks noGrp="1"/>
          </p:cNvSpPr>
          <p:nvPr>
            <p:ph type="dt" sz="half" idx="10"/>
          </p:nvPr>
        </p:nvSpPr>
        <p:spPr/>
        <p:txBody>
          <a:bodyPr/>
          <a:lstStyle/>
          <a:p>
            <a:fld id="{5C036708-B68F-4746-88C6-4AABE81EE12C}" type="datetimeFigureOut">
              <a:rPr lang="en-US" smtClean="0"/>
              <a:t>2/23/2021</a:t>
            </a:fld>
            <a:endParaRPr lang="en-US"/>
          </a:p>
        </p:txBody>
      </p:sp>
      <p:sp>
        <p:nvSpPr>
          <p:cNvPr id="6" name="Footer Placeholder 5">
            <a:extLst>
              <a:ext uri="{FF2B5EF4-FFF2-40B4-BE49-F238E27FC236}">
                <a16:creationId xmlns:a16="http://schemas.microsoft.com/office/drawing/2014/main" id="{5F2C09C8-5DA8-4723-B263-AD600EF9AA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94D79-52B6-4BC6-9C98-C1156FF28B3A}"/>
              </a:ext>
            </a:extLst>
          </p:cNvPr>
          <p:cNvSpPr>
            <a:spLocks noGrp="1"/>
          </p:cNvSpPr>
          <p:nvPr>
            <p:ph type="sldNum" sz="quarter" idx="12"/>
          </p:nvPr>
        </p:nvSpPr>
        <p:spPr/>
        <p:txBody>
          <a:bodyPr/>
          <a:lstStyle/>
          <a:p>
            <a:fld id="{6B1902FD-4BE6-452C-AEA9-81CE4B48AFFF}" type="slidenum">
              <a:rPr lang="en-US" smtClean="0"/>
              <a:t>‹#›</a:t>
            </a:fld>
            <a:endParaRPr lang="en-US"/>
          </a:p>
        </p:txBody>
      </p:sp>
    </p:spTree>
    <p:extLst>
      <p:ext uri="{BB962C8B-B14F-4D97-AF65-F5344CB8AC3E}">
        <p14:creationId xmlns:p14="http://schemas.microsoft.com/office/powerpoint/2010/main" val="397826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38E1-6BEC-4E00-A965-6352540931B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1AD1E75-9E74-4DAE-9CB4-C7198C93CB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85571CF-43A3-4182-BBD0-6AC29DF85B4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856FB3-8E5B-43A1-A97D-24F2C8BDD74C}"/>
              </a:ext>
            </a:extLst>
          </p:cNvPr>
          <p:cNvSpPr>
            <a:spLocks noGrp="1"/>
          </p:cNvSpPr>
          <p:nvPr>
            <p:ph type="dt" sz="half" idx="10"/>
          </p:nvPr>
        </p:nvSpPr>
        <p:spPr/>
        <p:txBody>
          <a:bodyPr/>
          <a:lstStyle/>
          <a:p>
            <a:fld id="{5C036708-B68F-4746-88C6-4AABE81EE12C}" type="datetimeFigureOut">
              <a:rPr lang="en-US" smtClean="0"/>
              <a:t>2/23/2021</a:t>
            </a:fld>
            <a:endParaRPr lang="en-US"/>
          </a:p>
        </p:txBody>
      </p:sp>
      <p:sp>
        <p:nvSpPr>
          <p:cNvPr id="6" name="Footer Placeholder 5">
            <a:extLst>
              <a:ext uri="{FF2B5EF4-FFF2-40B4-BE49-F238E27FC236}">
                <a16:creationId xmlns:a16="http://schemas.microsoft.com/office/drawing/2014/main" id="{1895B64E-EE4C-4A94-A4CC-7AA554E8A8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044BCD-112F-4047-AD39-5D765B85B55A}"/>
              </a:ext>
            </a:extLst>
          </p:cNvPr>
          <p:cNvSpPr>
            <a:spLocks noGrp="1"/>
          </p:cNvSpPr>
          <p:nvPr>
            <p:ph type="sldNum" sz="quarter" idx="12"/>
          </p:nvPr>
        </p:nvSpPr>
        <p:spPr/>
        <p:txBody>
          <a:bodyPr/>
          <a:lstStyle/>
          <a:p>
            <a:fld id="{6B1902FD-4BE6-452C-AEA9-81CE4B48AFFF}" type="slidenum">
              <a:rPr lang="en-US" smtClean="0"/>
              <a:t>‹#›</a:t>
            </a:fld>
            <a:endParaRPr lang="en-US"/>
          </a:p>
        </p:txBody>
      </p:sp>
    </p:spTree>
    <p:extLst>
      <p:ext uri="{BB962C8B-B14F-4D97-AF65-F5344CB8AC3E}">
        <p14:creationId xmlns:p14="http://schemas.microsoft.com/office/powerpoint/2010/main" val="21581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0A9CC3-7A88-4463-B91F-28938C610E1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054E0D-F214-4155-A531-CB8B29C1126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CB536-1024-4EAF-955C-0D1F043C096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036708-B68F-4746-88C6-4AABE81EE12C}" type="datetimeFigureOut">
              <a:rPr lang="en-US" smtClean="0"/>
              <a:t>2/23/2021</a:t>
            </a:fld>
            <a:endParaRPr lang="en-US"/>
          </a:p>
        </p:txBody>
      </p:sp>
      <p:sp>
        <p:nvSpPr>
          <p:cNvPr id="5" name="Footer Placeholder 4">
            <a:extLst>
              <a:ext uri="{FF2B5EF4-FFF2-40B4-BE49-F238E27FC236}">
                <a16:creationId xmlns:a16="http://schemas.microsoft.com/office/drawing/2014/main" id="{D49EEF3E-ECDF-4C7A-9323-B4EF12D8468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50A19F-F15D-4BC5-8593-0C82E7AED1A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1902FD-4BE6-452C-AEA9-81CE4B48AFFF}" type="slidenum">
              <a:rPr lang="en-US" smtClean="0"/>
              <a:t>‹#›</a:t>
            </a:fld>
            <a:endParaRPr lang="en-US"/>
          </a:p>
        </p:txBody>
      </p:sp>
    </p:spTree>
    <p:extLst>
      <p:ext uri="{BB962C8B-B14F-4D97-AF65-F5344CB8AC3E}">
        <p14:creationId xmlns:p14="http://schemas.microsoft.com/office/powerpoint/2010/main" val="169041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8.xml"/><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8.xml"/><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C1FA6A-F254-48F4-B6E5-F20E94DF01CC}"/>
              </a:ext>
            </a:extLst>
          </p:cNvPr>
          <p:cNvSpPr/>
          <p:nvPr/>
        </p:nvSpPr>
        <p:spPr>
          <a:xfrm>
            <a:off x="1" y="857250"/>
            <a:ext cx="9346676" cy="5217736"/>
          </a:xfrm>
          <a:prstGeom prst="rect">
            <a:avLst/>
          </a:prstGeom>
          <a:solidFill>
            <a:srgbClr val="323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0F28EEEC-471A-40AF-A1E8-6D9CCEBB14E9}"/>
              </a:ext>
            </a:extLst>
          </p:cNvPr>
          <p:cNvSpPr>
            <a:spLocks noGrp="1"/>
          </p:cNvSpPr>
          <p:nvPr>
            <p:ph type="title"/>
          </p:nvPr>
        </p:nvSpPr>
        <p:spPr>
          <a:xfrm>
            <a:off x="70247" y="985837"/>
            <a:ext cx="8977313" cy="701279"/>
          </a:xfrm>
          <a:solidFill>
            <a:srgbClr val="C00000"/>
          </a:solidFill>
        </p:spPr>
        <p:txBody>
          <a:bodyPr/>
          <a:lstStyle/>
          <a:p>
            <a:pPr algn="ctr">
              <a:defRPr/>
            </a:pPr>
            <a:r>
              <a:rPr lang="en-US" sz="3000" dirty="0">
                <a:solidFill>
                  <a:schemeClr val="bg1"/>
                </a:solidFill>
                <a:effectLst>
                  <a:outerShdw blurRad="38100" dist="38100" dir="2700000" algn="tl">
                    <a:srgbClr val="000000">
                      <a:alpha val="43137"/>
                    </a:srgbClr>
                  </a:outerShdw>
                </a:effectLst>
              </a:rPr>
              <a:t>As believers we have the Holy Spirit</a:t>
            </a:r>
          </a:p>
        </p:txBody>
      </p:sp>
      <p:sp>
        <p:nvSpPr>
          <p:cNvPr id="43011" name="Content Placeholder 2">
            <a:extLst>
              <a:ext uri="{FF2B5EF4-FFF2-40B4-BE49-F238E27FC236}">
                <a16:creationId xmlns:a16="http://schemas.microsoft.com/office/drawing/2014/main" id="{4822F43B-515F-43C0-A958-27FEF204DEDA}"/>
              </a:ext>
            </a:extLst>
          </p:cNvPr>
          <p:cNvSpPr>
            <a:spLocks noGrp="1"/>
          </p:cNvSpPr>
          <p:nvPr>
            <p:ph idx="1"/>
          </p:nvPr>
        </p:nvSpPr>
        <p:spPr>
          <a:xfrm>
            <a:off x="70247" y="5178029"/>
            <a:ext cx="8977313" cy="367903"/>
          </a:xfrm>
          <a:solidFill>
            <a:srgbClr val="C00000"/>
          </a:solidFill>
          <a:ln>
            <a:solidFill>
              <a:schemeClr val="tx1"/>
            </a:solidFill>
            <a:miter lim="800000"/>
            <a:headEnd/>
            <a:tailEnd/>
          </a:ln>
        </p:spPr>
        <p:txBody>
          <a:bodyPr>
            <a:normAutofit lnSpcReduction="10000"/>
          </a:bodyPr>
          <a:lstStyle/>
          <a:p>
            <a:pPr marL="0" indent="0" algn="ctr">
              <a:buNone/>
            </a:pPr>
            <a:r>
              <a:rPr lang="en-US" altLang="en-US">
                <a:solidFill>
                  <a:schemeClr val="bg1"/>
                </a:solidFill>
              </a:rPr>
              <a:t>He will provide help as we ask.</a:t>
            </a:r>
          </a:p>
        </p:txBody>
      </p:sp>
      <p:pic>
        <p:nvPicPr>
          <p:cNvPr id="4" name="Picture 3">
            <a:extLst>
              <a:ext uri="{FF2B5EF4-FFF2-40B4-BE49-F238E27FC236}">
                <a16:creationId xmlns:a16="http://schemas.microsoft.com/office/drawing/2014/main" id="{EC3D67D9-6D65-46C8-9569-37C76CC08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910" y="1771650"/>
            <a:ext cx="4585097" cy="33480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Can We Hear From God?</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90800" y="1600200"/>
            <a:ext cx="4038600" cy="2057930"/>
          </a:xfrm>
        </p:spPr>
      </p:pic>
      <p:sp>
        <p:nvSpPr>
          <p:cNvPr id="6" name="Content Placeholder 5"/>
          <p:cNvSpPr>
            <a:spLocks noGrp="1"/>
          </p:cNvSpPr>
          <p:nvPr>
            <p:ph sz="half" idx="2"/>
          </p:nvPr>
        </p:nvSpPr>
        <p:spPr>
          <a:xfrm>
            <a:off x="0" y="4038600"/>
            <a:ext cx="9144000" cy="2087563"/>
          </a:xfrm>
        </p:spPr>
        <p:txBody>
          <a:bodyPr>
            <a:noAutofit/>
          </a:bodyPr>
          <a:lstStyle/>
          <a:p>
            <a:pPr marL="0" indent="0" algn="ctr">
              <a:lnSpc>
                <a:spcPct val="250000"/>
              </a:lnSpc>
              <a:buNone/>
            </a:pPr>
            <a:r>
              <a:rPr lang="en-US" sz="3200" b="1" dirty="0">
                <a:effectLst>
                  <a:outerShdw blurRad="38100" dist="38100" dir="2700000" algn="tl">
                    <a:srgbClr val="000000">
                      <a:alpha val="43137"/>
                    </a:srgbClr>
                  </a:outerShdw>
                </a:effectLst>
              </a:rPr>
              <a:t>Reality,  Motive,  Blocks to Reception</a:t>
            </a:r>
            <a:endParaRPr lang="en-US" dirty="0"/>
          </a:p>
        </p:txBody>
      </p:sp>
    </p:spTree>
    <p:extLst>
      <p:ext uri="{BB962C8B-B14F-4D97-AF65-F5344CB8AC3E}">
        <p14:creationId xmlns:p14="http://schemas.microsoft.com/office/powerpoint/2010/main" val="40460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Discerning the Sound</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4600" y="1447800"/>
            <a:ext cx="4038600" cy="2057930"/>
          </a:xfrm>
        </p:spPr>
      </p:pic>
      <p:sp>
        <p:nvSpPr>
          <p:cNvPr id="6" name="Content Placeholder 5"/>
          <p:cNvSpPr>
            <a:spLocks noGrp="1"/>
          </p:cNvSpPr>
          <p:nvPr>
            <p:ph sz="half" idx="2"/>
          </p:nvPr>
        </p:nvSpPr>
        <p:spPr>
          <a:xfrm>
            <a:off x="0" y="4114800"/>
            <a:ext cx="9144000" cy="1904999"/>
          </a:xfrm>
        </p:spPr>
        <p:txBody>
          <a:bodyPr>
            <a:normAutofit/>
          </a:bodyPr>
          <a:lstStyle/>
          <a:p>
            <a:pPr marL="0" indent="0" algn="ctr">
              <a:lnSpc>
                <a:spcPct val="250000"/>
              </a:lnSpc>
              <a:buNone/>
            </a:pPr>
            <a:r>
              <a:rPr lang="en-US" sz="3600" b="1" dirty="0">
                <a:effectLst>
                  <a:outerShdw blurRad="38100" dist="38100" dir="2700000" algn="tl">
                    <a:srgbClr val="000000">
                      <a:alpha val="43137"/>
                    </a:srgbClr>
                  </a:outerShdw>
                </a:effectLst>
              </a:rPr>
              <a:t>Knowing different voices</a:t>
            </a:r>
            <a:endParaRPr lang="en-US" sz="3600" dirty="0"/>
          </a:p>
        </p:txBody>
      </p:sp>
    </p:spTree>
    <p:extLst>
      <p:ext uri="{BB962C8B-B14F-4D97-AF65-F5344CB8AC3E}">
        <p14:creationId xmlns:p14="http://schemas.microsoft.com/office/powerpoint/2010/main" val="253837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Understanding Listening</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90800" y="1524000"/>
            <a:ext cx="4038600" cy="2057930"/>
          </a:xfrm>
        </p:spPr>
      </p:pic>
      <p:sp>
        <p:nvSpPr>
          <p:cNvPr id="6" name="Content Placeholder 5"/>
          <p:cNvSpPr>
            <a:spLocks noGrp="1"/>
          </p:cNvSpPr>
          <p:nvPr>
            <p:ph sz="half" idx="2"/>
          </p:nvPr>
        </p:nvSpPr>
        <p:spPr>
          <a:xfrm>
            <a:off x="7748" y="4419600"/>
            <a:ext cx="9136251" cy="1295401"/>
          </a:xfrm>
        </p:spPr>
        <p:txBody>
          <a:bodyPr>
            <a:normAutofit/>
          </a:bodyPr>
          <a:lstStyle/>
          <a:p>
            <a:pPr marL="0" indent="0" algn="ctr">
              <a:lnSpc>
                <a:spcPct val="250000"/>
              </a:lnSpc>
              <a:buNone/>
            </a:pPr>
            <a:r>
              <a:rPr lang="en-US" sz="3600" b="1" dirty="0">
                <a:effectLst>
                  <a:outerShdw blurRad="38100" dist="38100" dir="2700000" algn="tl">
                    <a:srgbClr val="000000">
                      <a:alpha val="43137"/>
                    </a:srgbClr>
                  </a:outerShdw>
                </a:effectLst>
              </a:rPr>
              <a:t>Guidelines - The Word of God</a:t>
            </a:r>
            <a:endParaRPr lang="en-US" dirty="0"/>
          </a:p>
        </p:txBody>
      </p:sp>
    </p:spTree>
    <p:extLst>
      <p:ext uri="{BB962C8B-B14F-4D97-AF65-F5344CB8AC3E}">
        <p14:creationId xmlns:p14="http://schemas.microsoft.com/office/powerpoint/2010/main" val="1138326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Assignments in Active Listening</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90800" y="1600200"/>
            <a:ext cx="4038600" cy="2057930"/>
          </a:xfrm>
        </p:spPr>
      </p:pic>
      <p:sp>
        <p:nvSpPr>
          <p:cNvPr id="6" name="Content Placeholder 5"/>
          <p:cNvSpPr>
            <a:spLocks noGrp="1"/>
          </p:cNvSpPr>
          <p:nvPr>
            <p:ph sz="half" idx="2"/>
          </p:nvPr>
        </p:nvSpPr>
        <p:spPr>
          <a:xfrm>
            <a:off x="0" y="4191000"/>
            <a:ext cx="9144000" cy="2239963"/>
          </a:xfrm>
        </p:spPr>
        <p:txBody>
          <a:bodyPr>
            <a:normAutofit/>
          </a:bodyPr>
          <a:lstStyle/>
          <a:p>
            <a:pPr marL="0" indent="0" algn="ctr">
              <a:lnSpc>
                <a:spcPct val="250000"/>
              </a:lnSpc>
              <a:buNone/>
            </a:pPr>
            <a:r>
              <a:rPr lang="en-US" sz="3600" b="1" dirty="0">
                <a:effectLst>
                  <a:outerShdw blurRad="38100" dist="38100" dir="2700000" algn="tl">
                    <a:srgbClr val="000000">
                      <a:alpha val="43137"/>
                    </a:srgbClr>
                  </a:outerShdw>
                </a:effectLst>
              </a:rPr>
              <a:t>Ministry Opportunities </a:t>
            </a:r>
            <a:endParaRPr lang="en-US" sz="3600" dirty="0"/>
          </a:p>
        </p:txBody>
      </p:sp>
    </p:spTree>
    <p:extLst>
      <p:ext uri="{BB962C8B-B14F-4D97-AF65-F5344CB8AC3E}">
        <p14:creationId xmlns:p14="http://schemas.microsoft.com/office/powerpoint/2010/main" val="87953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endParaRPr lang="en-US" sz="3600" dirty="0">
              <a:solidFill>
                <a:schemeClr val="bg1"/>
              </a:solidFill>
              <a:effectLst>
                <a:outerShdw blurRad="38100" dist="38100" dir="2700000" algn="tl">
                  <a:srgbClr val="000000">
                    <a:alpha val="43137"/>
                  </a:srgbClr>
                </a:outerShdw>
              </a:effectLst>
            </a:endParaRPr>
          </a:p>
          <a:p>
            <a:pPr marL="0" indent="0" algn="ctr">
              <a:buNone/>
            </a:pPr>
            <a:r>
              <a:rPr lang="en-US" sz="3600" b="1" dirty="0">
                <a:solidFill>
                  <a:schemeClr val="bg1"/>
                </a:solidFill>
                <a:effectLst>
                  <a:outerShdw blurRad="38100" dist="38100" dir="2700000" algn="tl">
                    <a:srgbClr val="000000">
                      <a:alpha val="43137"/>
                    </a:srgbClr>
                  </a:outerShdw>
                </a:effectLst>
              </a:rPr>
              <a:t>Does God Really </a:t>
            </a:r>
          </a:p>
          <a:p>
            <a:pPr marL="0" indent="0" algn="ctr">
              <a:buNone/>
            </a:pPr>
            <a:r>
              <a:rPr lang="en-US" sz="3600" b="1" dirty="0">
                <a:solidFill>
                  <a:schemeClr val="bg1"/>
                </a:solidFill>
                <a:effectLst>
                  <a:outerShdw blurRad="38100" dist="38100" dir="2700000" algn="tl">
                    <a:srgbClr val="000000">
                      <a:alpha val="43137"/>
                    </a:srgbClr>
                  </a:outerShdw>
                </a:effectLst>
              </a:rPr>
              <a:t>Speak To People?</a:t>
            </a: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10"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85800"/>
            <a:ext cx="2990785" cy="1524000"/>
          </a:xfrm>
          <a:prstGeom prst="rect">
            <a:avLst/>
          </a:prstGeom>
        </p:spPr>
      </p:pic>
      <p:sp>
        <p:nvSpPr>
          <p:cNvPr id="4" name="TextBox 3"/>
          <p:cNvSpPr txBox="1"/>
          <p:nvPr/>
        </p:nvSpPr>
        <p:spPr>
          <a:xfrm>
            <a:off x="685800" y="2362200"/>
            <a:ext cx="2209800" cy="3154710"/>
          </a:xfrm>
          <a:prstGeom prst="rect">
            <a:avLst/>
          </a:prstGeom>
          <a:noFill/>
        </p:spPr>
        <p:txBody>
          <a:bodyPr wrap="square" rtlCol="0">
            <a:spAutoFit/>
          </a:bodyPr>
          <a:lstStyle/>
          <a:p>
            <a:pPr algn="ctr"/>
            <a:r>
              <a:rPr lang="en-US" sz="19900" b="1" dirty="0">
                <a:solidFill>
                  <a:srgbClr val="193860"/>
                </a:solidFill>
              </a:rPr>
              <a:t>?</a:t>
            </a:r>
          </a:p>
        </p:txBody>
      </p:sp>
    </p:spTree>
    <p:extLst>
      <p:ext uri="{BB962C8B-B14F-4D97-AF65-F5344CB8AC3E}">
        <p14:creationId xmlns:p14="http://schemas.microsoft.com/office/powerpoint/2010/main" val="649325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700" dirty="0">
                <a:solidFill>
                  <a:srgbClr val="193860"/>
                </a:solidFill>
                <a:effectLst>
                  <a:outerShdw blurRad="38100" dist="38100" dir="2700000" algn="tl">
                    <a:srgbClr val="000000">
                      <a:alpha val="43137"/>
                    </a:srgbClr>
                  </a:outerShdw>
                </a:effectLst>
              </a:rPr>
              <a:t>To whom has </a:t>
            </a:r>
            <a:br>
              <a:rPr lang="en-US" sz="2700" dirty="0">
                <a:solidFill>
                  <a:srgbClr val="193860"/>
                </a:solidFill>
                <a:effectLst>
                  <a:outerShdw blurRad="38100" dist="38100" dir="2700000" algn="tl">
                    <a:srgbClr val="000000">
                      <a:alpha val="43137"/>
                    </a:srgbClr>
                  </a:outerShdw>
                </a:effectLst>
              </a:rPr>
            </a:br>
            <a:r>
              <a:rPr lang="en-US" sz="2700" dirty="0">
                <a:solidFill>
                  <a:srgbClr val="193860"/>
                </a:solidFill>
                <a:effectLst>
                  <a:outerShdw blurRad="38100" dist="38100" dir="2700000" algn="tl">
                    <a:srgbClr val="000000">
                      <a:alpha val="43137"/>
                    </a:srgbClr>
                  </a:outerShdw>
                </a:effectLst>
              </a:rPr>
              <a:t>God spoken?</a:t>
            </a:r>
            <a:br>
              <a:rPr lang="en-US" sz="2700" dirty="0">
                <a:solidFill>
                  <a:srgbClr val="561D08"/>
                </a:solidFill>
              </a:rPr>
            </a:br>
            <a:endParaRPr lang="en-US" sz="1100" dirty="0">
              <a:solidFill>
                <a:srgbClr val="561D08"/>
              </a:solidFill>
            </a:endParaRPr>
          </a:p>
        </p:txBody>
      </p:sp>
      <p:sp>
        <p:nvSpPr>
          <p:cNvPr id="6" name="Content Placeholder 5"/>
          <p:cNvSpPr>
            <a:spLocks noGrp="1"/>
          </p:cNvSpPr>
          <p:nvPr>
            <p:ph idx="1"/>
          </p:nvPr>
        </p:nvSpPr>
        <p:spPr>
          <a:xfrm>
            <a:off x="3575050" y="273051"/>
            <a:ext cx="5111750" cy="2012950"/>
          </a:xfrm>
          <a:solidFill>
            <a:srgbClr val="193860"/>
          </a:solidFill>
        </p:spPr>
        <p:txBody>
          <a:bodyPr>
            <a:normAutofit/>
          </a:bodyPr>
          <a:lstStyle/>
          <a:p>
            <a:r>
              <a:rPr lang="en-US" b="1" dirty="0">
                <a:solidFill>
                  <a:schemeClr val="bg1"/>
                </a:solidFill>
                <a:effectLst>
                  <a:outerShdw blurRad="38100" dist="38100" dir="2700000" algn="tl">
                    <a:srgbClr val="000000">
                      <a:alpha val="43137"/>
                    </a:srgbClr>
                  </a:outerShdw>
                </a:effectLst>
              </a:rPr>
              <a:t>Genesis 1 </a:t>
            </a:r>
          </a:p>
          <a:p>
            <a:pPr marL="0" indent="0" algn="ctr">
              <a:buNone/>
            </a:pPr>
            <a:r>
              <a:rPr lang="en-US" b="1" dirty="0">
                <a:solidFill>
                  <a:schemeClr val="bg1"/>
                </a:solidFill>
                <a:effectLst>
                  <a:outerShdw blurRad="38100" dist="38100" dir="2700000" algn="tl">
                    <a:srgbClr val="000000">
                      <a:alpha val="43137"/>
                    </a:srgbClr>
                  </a:outerShdw>
                </a:effectLst>
              </a:rPr>
              <a:t>The Elements</a:t>
            </a:r>
          </a:p>
          <a:p>
            <a:pPr marL="0" indent="0" algn="ctr">
              <a:buNone/>
            </a:pPr>
            <a:r>
              <a:rPr lang="en-US" b="1" dirty="0">
                <a:solidFill>
                  <a:schemeClr val="bg1"/>
                </a:solidFill>
                <a:effectLst>
                  <a:outerShdw blurRad="38100" dist="38100" dir="2700000" algn="tl">
                    <a:srgbClr val="000000">
                      <a:alpha val="43137"/>
                    </a:srgbClr>
                  </a:outerShdw>
                </a:effectLst>
              </a:rPr>
              <a:t>They hear and respond</a:t>
            </a:r>
          </a:p>
          <a:p>
            <a:pPr marL="0" indent="0">
              <a:buNone/>
            </a:pPr>
            <a:endParaRPr lang="en-US" b="1" dirty="0">
              <a:solidFill>
                <a:schemeClr val="bg1"/>
              </a:solidFill>
              <a:effectLst>
                <a:outerShdw blurRad="38100" dist="38100" dir="2700000" algn="tl">
                  <a:srgbClr val="000000">
                    <a:alpha val="43137"/>
                  </a:srgbClr>
                </a:outerShdw>
              </a:effectLst>
            </a:endParaRPr>
          </a:p>
          <a:p>
            <a:endParaRPr lang="en-US" dirty="0"/>
          </a:p>
        </p:txBody>
      </p:sp>
      <p:sp>
        <p:nvSpPr>
          <p:cNvPr id="7" name="Text Placeholder 6"/>
          <p:cNvSpPr>
            <a:spLocks noGrp="1"/>
          </p:cNvSpPr>
          <p:nvPr>
            <p:ph type="body" sz="half" idx="2"/>
          </p:nvPr>
        </p:nvSpPr>
        <p:spPr>
          <a:xfrm>
            <a:off x="457200" y="3124200"/>
            <a:ext cx="3008313" cy="3001963"/>
          </a:xfrm>
        </p:spPr>
        <p:txBody>
          <a:bodyPr>
            <a:normAutofit/>
          </a:bodyPr>
          <a:lstStyle/>
          <a:p>
            <a:r>
              <a:rPr lang="en-US" sz="2800" b="1" dirty="0">
                <a:solidFill>
                  <a:srgbClr val="193860"/>
                </a:solidFill>
                <a:effectLst>
                  <a:outerShdw blurRad="38100" dist="38100" dir="2700000" algn="tl">
                    <a:srgbClr val="000000">
                      <a:alpha val="43137"/>
                    </a:srgbClr>
                  </a:outerShdw>
                </a:effectLst>
              </a:rPr>
              <a:t>From the </a:t>
            </a:r>
          </a:p>
          <a:p>
            <a:r>
              <a:rPr lang="en-US" sz="2800" b="1" dirty="0">
                <a:solidFill>
                  <a:srgbClr val="193860"/>
                </a:solidFill>
                <a:effectLst>
                  <a:outerShdw blurRad="38100" dist="38100" dir="2700000" algn="tl">
                    <a:srgbClr val="000000">
                      <a:alpha val="43137"/>
                    </a:srgbClr>
                  </a:outerShdw>
                </a:effectLst>
              </a:rPr>
              <a:t>Old Testament</a:t>
            </a:r>
          </a:p>
        </p:txBody>
      </p:sp>
      <p:pic>
        <p:nvPicPr>
          <p:cNvPr id="8"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1371600"/>
            <a:ext cx="2990850" cy="1524000"/>
          </a:xfrm>
        </p:spPr>
      </p:pic>
      <p:pic>
        <p:nvPicPr>
          <p:cNvPr id="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71600"/>
            <a:ext cx="2990785" cy="1524000"/>
          </a:xfrm>
          <a:prstGeom prst="rect">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44138"/>
            <a:ext cx="2514600" cy="238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199" t="3726" r="5214" b="4747"/>
          <a:stretch/>
        </p:blipFill>
        <p:spPr bwMode="auto">
          <a:xfrm>
            <a:off x="4800600" y="2464231"/>
            <a:ext cx="2657959" cy="390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594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700" dirty="0">
                <a:solidFill>
                  <a:srgbClr val="193860"/>
                </a:solidFill>
                <a:effectLst>
                  <a:outerShdw blurRad="38100" dist="38100" dir="2700000" algn="tl">
                    <a:srgbClr val="000000">
                      <a:alpha val="43137"/>
                    </a:srgbClr>
                  </a:outerShdw>
                </a:effectLst>
              </a:rPr>
              <a:t>To whom has </a:t>
            </a:r>
            <a:br>
              <a:rPr lang="en-US" sz="2700" dirty="0">
                <a:solidFill>
                  <a:srgbClr val="193860"/>
                </a:solidFill>
                <a:effectLst>
                  <a:outerShdw blurRad="38100" dist="38100" dir="2700000" algn="tl">
                    <a:srgbClr val="000000">
                      <a:alpha val="43137"/>
                    </a:srgbClr>
                  </a:outerShdw>
                </a:effectLst>
              </a:rPr>
            </a:br>
            <a:r>
              <a:rPr lang="en-US" sz="2700" dirty="0">
                <a:solidFill>
                  <a:srgbClr val="193860"/>
                </a:solidFill>
                <a:effectLst>
                  <a:outerShdw blurRad="38100" dist="38100" dir="2700000" algn="tl">
                    <a:srgbClr val="000000">
                      <a:alpha val="43137"/>
                    </a:srgbClr>
                  </a:outerShdw>
                </a:effectLst>
              </a:rPr>
              <a:t>God spoken?</a:t>
            </a:r>
            <a:br>
              <a:rPr lang="en-US" sz="2700" dirty="0">
                <a:solidFill>
                  <a:srgbClr val="561D08"/>
                </a:solidFill>
              </a:rPr>
            </a:br>
            <a:endParaRPr lang="en-US" sz="1100" dirty="0">
              <a:solidFill>
                <a:srgbClr val="561D08"/>
              </a:solidFill>
            </a:endParaRPr>
          </a:p>
        </p:txBody>
      </p:sp>
      <p:sp>
        <p:nvSpPr>
          <p:cNvPr id="6" name="Content Placeholder 5"/>
          <p:cNvSpPr>
            <a:spLocks noGrp="1"/>
          </p:cNvSpPr>
          <p:nvPr>
            <p:ph idx="1"/>
          </p:nvPr>
        </p:nvSpPr>
        <p:spPr>
          <a:solidFill>
            <a:srgbClr val="193860"/>
          </a:solidFill>
        </p:spPr>
        <p:txBody>
          <a:bodyPr>
            <a:normAutofit/>
          </a:bodyPr>
          <a:lstStyle/>
          <a:p>
            <a:r>
              <a:rPr lang="en-US" b="1" dirty="0">
                <a:solidFill>
                  <a:schemeClr val="bg1"/>
                </a:solidFill>
                <a:effectLst>
                  <a:outerShdw blurRad="38100" dist="38100" dir="2700000" algn="tl">
                    <a:srgbClr val="000000">
                      <a:alpha val="43137"/>
                    </a:srgbClr>
                  </a:outerShdw>
                </a:effectLst>
              </a:rPr>
              <a:t>Genesis 6:7-9 </a:t>
            </a:r>
          </a:p>
          <a:p>
            <a:pPr marL="0" indent="0" algn="ctr">
              <a:buNone/>
            </a:pPr>
            <a:r>
              <a:rPr lang="en-US" b="1" dirty="0">
                <a:solidFill>
                  <a:schemeClr val="bg1"/>
                </a:solidFill>
                <a:effectLst>
                  <a:outerShdw blurRad="38100" dist="38100" dir="2700000" algn="tl">
                    <a:srgbClr val="000000">
                      <a:alpha val="43137"/>
                    </a:srgbClr>
                  </a:outerShdw>
                </a:effectLst>
              </a:rPr>
              <a:t>The Animals</a:t>
            </a:r>
          </a:p>
          <a:p>
            <a:pPr marL="0" indent="0" algn="ctr">
              <a:buNone/>
            </a:pPr>
            <a:r>
              <a:rPr lang="en-US" b="1" dirty="0">
                <a:solidFill>
                  <a:schemeClr val="bg1"/>
                </a:solidFill>
                <a:effectLst>
                  <a:outerShdw blurRad="38100" dist="38100" dir="2700000" algn="tl">
                    <a:srgbClr val="000000">
                      <a:alpha val="43137"/>
                    </a:srgbClr>
                  </a:outerShdw>
                </a:effectLst>
              </a:rPr>
              <a:t>They hear and respond</a:t>
            </a:r>
          </a:p>
          <a:p>
            <a:pPr marL="0" indent="0">
              <a:buNone/>
            </a:pPr>
            <a:endParaRPr lang="en-US" b="1" dirty="0">
              <a:solidFill>
                <a:schemeClr val="bg1"/>
              </a:solidFill>
              <a:effectLst>
                <a:outerShdw blurRad="38100" dist="38100" dir="2700000" algn="tl">
                  <a:srgbClr val="000000">
                    <a:alpha val="43137"/>
                  </a:srgbClr>
                </a:outerShdw>
              </a:effectLst>
            </a:endParaRPr>
          </a:p>
          <a:p>
            <a:endParaRPr lang="en-US" dirty="0"/>
          </a:p>
        </p:txBody>
      </p:sp>
      <p:sp>
        <p:nvSpPr>
          <p:cNvPr id="7" name="Text Placeholder 6"/>
          <p:cNvSpPr>
            <a:spLocks noGrp="1"/>
          </p:cNvSpPr>
          <p:nvPr>
            <p:ph type="body" sz="half" idx="2"/>
          </p:nvPr>
        </p:nvSpPr>
        <p:spPr>
          <a:xfrm>
            <a:off x="457200" y="3124200"/>
            <a:ext cx="3008313" cy="3001963"/>
          </a:xfrm>
        </p:spPr>
        <p:txBody>
          <a:bodyPr>
            <a:normAutofit/>
          </a:bodyPr>
          <a:lstStyle/>
          <a:p>
            <a:r>
              <a:rPr lang="en-US" sz="2800" b="1" dirty="0">
                <a:solidFill>
                  <a:srgbClr val="193860"/>
                </a:solidFill>
                <a:effectLst>
                  <a:outerShdw blurRad="38100" dist="38100" dir="2700000" algn="tl">
                    <a:srgbClr val="000000">
                      <a:alpha val="43137"/>
                    </a:srgbClr>
                  </a:outerShdw>
                </a:effectLst>
              </a:rPr>
              <a:t>From the </a:t>
            </a:r>
          </a:p>
          <a:p>
            <a:r>
              <a:rPr lang="en-US" sz="2800" b="1" dirty="0">
                <a:solidFill>
                  <a:srgbClr val="193860"/>
                </a:solidFill>
                <a:effectLst>
                  <a:outerShdw blurRad="38100" dist="38100" dir="2700000" algn="tl">
                    <a:srgbClr val="000000">
                      <a:alpha val="43137"/>
                    </a:srgbClr>
                  </a:outerShdw>
                </a:effectLst>
              </a:rPr>
              <a:t>Old Testament</a:t>
            </a:r>
          </a:p>
        </p:txBody>
      </p:sp>
      <p:pic>
        <p:nvPicPr>
          <p:cNvPr id="8"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1371600"/>
            <a:ext cx="2990850" cy="1524000"/>
          </a:xfrm>
        </p:spPr>
      </p:pic>
      <p:pic>
        <p:nvPicPr>
          <p:cNvPr id="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71600"/>
            <a:ext cx="2990785" cy="1524000"/>
          </a:xfrm>
          <a:prstGeom prst="rect">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44138"/>
            <a:ext cx="2514600" cy="238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93" t="2184" r="1902" b="3240"/>
          <a:stretch/>
        </p:blipFill>
        <p:spPr bwMode="auto">
          <a:xfrm>
            <a:off x="3820332" y="2433234"/>
            <a:ext cx="4649492" cy="30764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267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700" dirty="0">
                <a:solidFill>
                  <a:srgbClr val="193860"/>
                </a:solidFill>
                <a:effectLst>
                  <a:outerShdw blurRad="38100" dist="38100" dir="2700000" algn="tl">
                    <a:srgbClr val="000000">
                      <a:alpha val="43137"/>
                    </a:srgbClr>
                  </a:outerShdw>
                </a:effectLst>
              </a:rPr>
              <a:t>To whom has </a:t>
            </a:r>
            <a:br>
              <a:rPr lang="en-US" sz="2700" dirty="0">
                <a:solidFill>
                  <a:srgbClr val="193860"/>
                </a:solidFill>
                <a:effectLst>
                  <a:outerShdw blurRad="38100" dist="38100" dir="2700000" algn="tl">
                    <a:srgbClr val="000000">
                      <a:alpha val="43137"/>
                    </a:srgbClr>
                  </a:outerShdw>
                </a:effectLst>
              </a:rPr>
            </a:br>
            <a:r>
              <a:rPr lang="en-US" sz="2700" dirty="0">
                <a:solidFill>
                  <a:srgbClr val="193860"/>
                </a:solidFill>
                <a:effectLst>
                  <a:outerShdw blurRad="38100" dist="38100" dir="2700000" algn="tl">
                    <a:srgbClr val="000000">
                      <a:alpha val="43137"/>
                    </a:srgbClr>
                  </a:outerShdw>
                </a:effectLst>
              </a:rPr>
              <a:t>God spoken?</a:t>
            </a:r>
            <a:br>
              <a:rPr lang="en-US" sz="2700" dirty="0">
                <a:solidFill>
                  <a:srgbClr val="561D08"/>
                </a:solidFill>
              </a:rPr>
            </a:br>
            <a:endParaRPr lang="en-US" sz="1100" dirty="0">
              <a:solidFill>
                <a:srgbClr val="561D08"/>
              </a:solidFill>
            </a:endParaRPr>
          </a:p>
        </p:txBody>
      </p:sp>
      <p:sp>
        <p:nvSpPr>
          <p:cNvPr id="6" name="Content Placeholder 5"/>
          <p:cNvSpPr>
            <a:spLocks noGrp="1"/>
          </p:cNvSpPr>
          <p:nvPr>
            <p:ph idx="1"/>
          </p:nvPr>
        </p:nvSpPr>
        <p:spPr>
          <a:solidFill>
            <a:srgbClr val="193860"/>
          </a:solidFill>
        </p:spPr>
        <p:txBody>
          <a:bodyPr>
            <a:normAutofit/>
          </a:bodyPr>
          <a:lstStyle/>
          <a:p>
            <a:r>
              <a:rPr lang="en-US" b="1" dirty="0">
                <a:solidFill>
                  <a:schemeClr val="bg1"/>
                </a:solidFill>
                <a:effectLst>
                  <a:outerShdw blurRad="38100" dist="38100" dir="2700000" algn="tl">
                    <a:srgbClr val="000000">
                      <a:alpha val="43137"/>
                    </a:srgbClr>
                  </a:outerShdw>
                </a:effectLst>
              </a:rPr>
              <a:t>2 Chronicles 7:13</a:t>
            </a:r>
          </a:p>
          <a:p>
            <a:pPr marL="0" indent="0" algn="ctr">
              <a:buNone/>
            </a:pPr>
            <a:r>
              <a:rPr lang="en-US" b="1" dirty="0">
                <a:solidFill>
                  <a:schemeClr val="bg1"/>
                </a:solidFill>
                <a:effectLst>
                  <a:outerShdw blurRad="38100" dist="38100" dir="2700000" algn="tl">
                    <a:srgbClr val="000000">
                      <a:alpha val="43137"/>
                    </a:srgbClr>
                  </a:outerShdw>
                </a:effectLst>
              </a:rPr>
              <a:t>The Locusts</a:t>
            </a:r>
          </a:p>
          <a:p>
            <a:pPr marL="0" indent="0" algn="ctr">
              <a:buNone/>
            </a:pPr>
            <a:r>
              <a:rPr lang="en-US" b="1" dirty="0">
                <a:solidFill>
                  <a:schemeClr val="bg1"/>
                </a:solidFill>
                <a:effectLst>
                  <a:outerShdw blurRad="38100" dist="38100" dir="2700000" algn="tl">
                    <a:srgbClr val="000000">
                      <a:alpha val="43137"/>
                    </a:srgbClr>
                  </a:outerShdw>
                </a:effectLst>
              </a:rPr>
              <a:t>They hear and respond</a:t>
            </a:r>
          </a:p>
          <a:p>
            <a:pPr algn="ctr"/>
            <a:endParaRPr lang="en-US" dirty="0"/>
          </a:p>
        </p:txBody>
      </p:sp>
      <p:sp>
        <p:nvSpPr>
          <p:cNvPr id="7" name="Text Placeholder 6"/>
          <p:cNvSpPr>
            <a:spLocks noGrp="1"/>
          </p:cNvSpPr>
          <p:nvPr>
            <p:ph type="body" sz="half" idx="2"/>
          </p:nvPr>
        </p:nvSpPr>
        <p:spPr>
          <a:xfrm>
            <a:off x="457200" y="3124200"/>
            <a:ext cx="3008313" cy="3001963"/>
          </a:xfrm>
        </p:spPr>
        <p:txBody>
          <a:bodyPr>
            <a:normAutofit/>
          </a:bodyPr>
          <a:lstStyle/>
          <a:p>
            <a:r>
              <a:rPr lang="en-US" sz="2800" b="1" dirty="0">
                <a:solidFill>
                  <a:srgbClr val="193860"/>
                </a:solidFill>
                <a:effectLst>
                  <a:outerShdw blurRad="38100" dist="38100" dir="2700000" algn="tl">
                    <a:srgbClr val="000000">
                      <a:alpha val="43137"/>
                    </a:srgbClr>
                  </a:outerShdw>
                </a:effectLst>
              </a:rPr>
              <a:t>From the </a:t>
            </a:r>
          </a:p>
          <a:p>
            <a:r>
              <a:rPr lang="en-US" sz="2800" b="1" dirty="0">
                <a:solidFill>
                  <a:srgbClr val="193860"/>
                </a:solidFill>
                <a:effectLst>
                  <a:outerShdw blurRad="38100" dist="38100" dir="2700000" algn="tl">
                    <a:srgbClr val="000000">
                      <a:alpha val="43137"/>
                    </a:srgbClr>
                  </a:outerShdw>
                </a:effectLst>
              </a:rPr>
              <a:t>Old Testament</a:t>
            </a:r>
          </a:p>
        </p:txBody>
      </p:sp>
      <p:pic>
        <p:nvPicPr>
          <p:cNvPr id="8"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1371600"/>
            <a:ext cx="2990850" cy="1524000"/>
          </a:xfrm>
        </p:spPr>
      </p:pic>
      <p:pic>
        <p:nvPicPr>
          <p:cNvPr id="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71600"/>
            <a:ext cx="2990785" cy="1524000"/>
          </a:xfrm>
          <a:prstGeom prst="rect">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44138"/>
            <a:ext cx="2514600" cy="238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362200"/>
            <a:ext cx="4000500" cy="2667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656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Who has heard </a:t>
            </a:r>
            <a:br>
              <a:rPr lang="en-US" sz="2700" dirty="0">
                <a:solidFill>
                  <a:srgbClr val="193860"/>
                </a:solidFill>
                <a:effectLst>
                  <a:outerShdw blurRad="38100" dist="38100" dir="2700000" algn="tl">
                    <a:srgbClr val="000000">
                      <a:alpha val="43137"/>
                    </a:srgbClr>
                  </a:outerShdw>
                </a:effectLst>
              </a:rPr>
            </a:br>
            <a:r>
              <a:rPr lang="en-US" sz="2700" dirty="0">
                <a:solidFill>
                  <a:srgbClr val="193860"/>
                </a:solidFill>
                <a:effectLst>
                  <a:outerShdw blurRad="38100" dist="38100" dir="2700000" algn="tl">
                    <a:srgbClr val="000000">
                      <a:alpha val="43137"/>
                    </a:srgbClr>
                  </a:outerShdw>
                </a:effectLst>
              </a:rPr>
              <a:t>God speak?</a:t>
            </a:r>
            <a:br>
              <a:rPr lang="en-US" sz="2700" dirty="0">
                <a:solidFill>
                  <a:srgbClr val="561D08"/>
                </a:solidFill>
              </a:rPr>
            </a:br>
            <a:endParaRPr lang="en-US" sz="1100" dirty="0">
              <a:solidFill>
                <a:srgbClr val="561D08"/>
              </a:solidFill>
            </a:endParaRPr>
          </a:p>
        </p:txBody>
      </p:sp>
      <p:sp>
        <p:nvSpPr>
          <p:cNvPr id="6" name="Content Placeholder 5"/>
          <p:cNvSpPr>
            <a:spLocks noGrp="1"/>
          </p:cNvSpPr>
          <p:nvPr>
            <p:ph idx="1"/>
          </p:nvPr>
        </p:nvSpPr>
        <p:spPr>
          <a:solidFill>
            <a:srgbClr val="193860"/>
          </a:solidFill>
        </p:spPr>
        <p:txBody>
          <a:bodyPr>
            <a:normAutofit/>
          </a:bodyPr>
          <a:lstStyle/>
          <a:p>
            <a:r>
              <a:rPr lang="en-US" b="1" dirty="0">
                <a:solidFill>
                  <a:schemeClr val="bg1"/>
                </a:solidFill>
                <a:effectLst>
                  <a:outerShdw blurRad="38100" dist="38100" dir="2700000" algn="tl">
                    <a:srgbClr val="000000">
                      <a:alpha val="43137"/>
                    </a:srgbClr>
                  </a:outerShdw>
                </a:effectLst>
              </a:rPr>
              <a:t>Adam &amp; Eve </a:t>
            </a:r>
            <a:r>
              <a:rPr lang="en-US" dirty="0">
                <a:solidFill>
                  <a:schemeClr val="bg1"/>
                </a:solidFill>
              </a:rPr>
              <a:t>– </a:t>
            </a:r>
            <a:r>
              <a:rPr lang="en-US" sz="2800" dirty="0">
                <a:solidFill>
                  <a:schemeClr val="bg1"/>
                </a:solidFill>
              </a:rPr>
              <a:t>Before &amp; After</a:t>
            </a:r>
          </a:p>
          <a:p>
            <a:r>
              <a:rPr lang="en-US" b="1" dirty="0">
                <a:solidFill>
                  <a:schemeClr val="bg1"/>
                </a:solidFill>
                <a:effectLst>
                  <a:outerShdw blurRad="38100" dist="38100" dir="2700000" algn="tl">
                    <a:srgbClr val="000000">
                      <a:alpha val="43137"/>
                    </a:srgbClr>
                  </a:outerShdw>
                </a:effectLst>
              </a:rPr>
              <a:t>Cain</a:t>
            </a:r>
            <a:r>
              <a:rPr lang="en-US" dirty="0">
                <a:solidFill>
                  <a:schemeClr val="bg1"/>
                </a:solidFill>
              </a:rPr>
              <a:t> – </a:t>
            </a:r>
            <a:r>
              <a:rPr lang="en-US" sz="2800" dirty="0">
                <a:solidFill>
                  <a:schemeClr val="bg1"/>
                </a:solidFill>
              </a:rPr>
              <a:t>Before &amp; After</a:t>
            </a:r>
            <a:endParaRPr lang="en-US" sz="2400" dirty="0">
              <a:solidFill>
                <a:schemeClr val="bg1"/>
              </a:solidFill>
            </a:endParaRPr>
          </a:p>
          <a:p>
            <a:r>
              <a:rPr lang="en-US" b="1" dirty="0">
                <a:solidFill>
                  <a:schemeClr val="bg1"/>
                </a:solidFill>
                <a:effectLst>
                  <a:outerShdw blurRad="38100" dist="38100" dir="2700000" algn="tl">
                    <a:srgbClr val="000000">
                      <a:alpha val="43137"/>
                    </a:srgbClr>
                  </a:outerShdw>
                </a:effectLst>
              </a:rPr>
              <a:t>Noah</a:t>
            </a:r>
          </a:p>
          <a:p>
            <a:r>
              <a:rPr lang="en-US" b="1" dirty="0">
                <a:solidFill>
                  <a:schemeClr val="bg1"/>
                </a:solidFill>
                <a:effectLst>
                  <a:outerShdw blurRad="38100" dist="38100" dir="2700000" algn="tl">
                    <a:srgbClr val="000000">
                      <a:alpha val="43137"/>
                    </a:srgbClr>
                  </a:outerShdw>
                </a:effectLst>
              </a:rPr>
              <a:t>Abraham – Isaac – Jacob</a:t>
            </a:r>
          </a:p>
          <a:p>
            <a:r>
              <a:rPr lang="en-US" b="1" dirty="0">
                <a:solidFill>
                  <a:schemeClr val="bg1"/>
                </a:solidFill>
                <a:effectLst>
                  <a:outerShdw blurRad="38100" dist="38100" dir="2700000" algn="tl">
                    <a:srgbClr val="000000">
                      <a:alpha val="43137"/>
                    </a:srgbClr>
                  </a:outerShdw>
                </a:effectLst>
              </a:rPr>
              <a:t>King Abimelech</a:t>
            </a:r>
            <a:r>
              <a:rPr lang="en-US" dirty="0">
                <a:solidFill>
                  <a:schemeClr val="bg1"/>
                </a:solidFill>
              </a:rPr>
              <a:t> </a:t>
            </a:r>
          </a:p>
          <a:p>
            <a:r>
              <a:rPr lang="en-US" b="1" dirty="0">
                <a:solidFill>
                  <a:schemeClr val="bg1"/>
                </a:solidFill>
                <a:effectLst>
                  <a:outerShdw blurRad="38100" dist="38100" dir="2700000" algn="tl">
                    <a:srgbClr val="000000">
                      <a:alpha val="43137"/>
                    </a:srgbClr>
                  </a:outerShdw>
                </a:effectLst>
              </a:rPr>
              <a:t>Joseph</a:t>
            </a:r>
          </a:p>
          <a:p>
            <a:r>
              <a:rPr lang="en-US" b="1" dirty="0">
                <a:solidFill>
                  <a:schemeClr val="bg1"/>
                </a:solidFill>
                <a:effectLst>
                  <a:outerShdw blurRad="38100" dist="38100" dir="2700000" algn="tl">
                    <a:srgbClr val="000000">
                      <a:alpha val="43137"/>
                    </a:srgbClr>
                  </a:outerShdw>
                </a:effectLst>
              </a:rPr>
              <a:t>Moses</a:t>
            </a:r>
            <a:r>
              <a:rPr lang="en-US" dirty="0">
                <a:solidFill>
                  <a:schemeClr val="bg1"/>
                </a:solidFill>
              </a:rPr>
              <a:t> </a:t>
            </a:r>
            <a:r>
              <a:rPr lang="en-US" b="1" dirty="0">
                <a:solidFill>
                  <a:schemeClr val="bg1"/>
                </a:solidFill>
                <a:effectLst>
                  <a:outerShdw blurRad="38100" dist="38100" dir="2700000" algn="tl">
                    <a:srgbClr val="000000">
                      <a:alpha val="43137"/>
                    </a:srgbClr>
                  </a:outerShdw>
                </a:effectLst>
              </a:rPr>
              <a:t>– Aaron</a:t>
            </a:r>
          </a:p>
          <a:p>
            <a:r>
              <a:rPr lang="en-US" b="1" dirty="0">
                <a:solidFill>
                  <a:schemeClr val="bg1"/>
                </a:solidFill>
                <a:effectLst>
                  <a:outerShdw blurRad="38100" dist="38100" dir="2700000" algn="tl">
                    <a:srgbClr val="000000">
                      <a:alpha val="43137"/>
                    </a:srgbClr>
                  </a:outerShdw>
                </a:effectLst>
              </a:rPr>
              <a:t>Joshua</a:t>
            </a:r>
          </a:p>
          <a:p>
            <a:r>
              <a:rPr lang="en-US" b="1" dirty="0">
                <a:solidFill>
                  <a:schemeClr val="bg1"/>
                </a:solidFill>
                <a:effectLst>
                  <a:outerShdw blurRad="38100" dist="38100" dir="2700000" algn="tl">
                    <a:srgbClr val="000000">
                      <a:alpha val="43137"/>
                    </a:srgbClr>
                  </a:outerShdw>
                </a:effectLst>
              </a:rPr>
              <a:t>Deborah – Gideon – Samson’s Parents</a:t>
            </a:r>
          </a:p>
          <a:p>
            <a:endParaRPr lang="en-US" dirty="0"/>
          </a:p>
        </p:txBody>
      </p:sp>
      <p:sp>
        <p:nvSpPr>
          <p:cNvPr id="7" name="Text Placeholder 6"/>
          <p:cNvSpPr>
            <a:spLocks noGrp="1"/>
          </p:cNvSpPr>
          <p:nvPr>
            <p:ph type="body" sz="half" idx="2"/>
          </p:nvPr>
        </p:nvSpPr>
        <p:spPr>
          <a:xfrm>
            <a:off x="457200" y="3124200"/>
            <a:ext cx="3008313" cy="3001963"/>
          </a:xfrm>
        </p:spPr>
        <p:txBody>
          <a:bodyPr>
            <a:normAutofit/>
          </a:bodyPr>
          <a:lstStyle/>
          <a:p>
            <a:r>
              <a:rPr lang="en-US" sz="2800" b="1" dirty="0">
                <a:solidFill>
                  <a:srgbClr val="193860"/>
                </a:solidFill>
                <a:effectLst>
                  <a:outerShdw blurRad="38100" dist="38100" dir="2700000" algn="tl">
                    <a:srgbClr val="000000">
                      <a:alpha val="43137"/>
                    </a:srgbClr>
                  </a:outerShdw>
                </a:effectLst>
              </a:rPr>
              <a:t>From the </a:t>
            </a:r>
          </a:p>
          <a:p>
            <a:r>
              <a:rPr lang="en-US" sz="2800" b="1" dirty="0">
                <a:solidFill>
                  <a:srgbClr val="193860"/>
                </a:solidFill>
                <a:effectLst>
                  <a:outerShdw blurRad="38100" dist="38100" dir="2700000" algn="tl">
                    <a:srgbClr val="000000">
                      <a:alpha val="43137"/>
                    </a:srgbClr>
                  </a:outerShdw>
                </a:effectLst>
              </a:rPr>
              <a:t>Old Testament</a:t>
            </a:r>
          </a:p>
        </p:txBody>
      </p:sp>
      <p:pic>
        <p:nvPicPr>
          <p:cNvPr id="8" name="Content Placeholder 6"/>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0" y="1371600"/>
            <a:ext cx="2990850" cy="1524000"/>
          </a:xfrm>
        </p:spPr>
      </p:pic>
      <p:pic>
        <p:nvPicPr>
          <p:cNvPr id="9"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44138"/>
            <a:ext cx="2514600" cy="238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03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Who has heard </a:t>
            </a:r>
            <a:br>
              <a:rPr lang="en-US" sz="2700" dirty="0">
                <a:solidFill>
                  <a:srgbClr val="193860"/>
                </a:solidFill>
                <a:effectLst>
                  <a:outerShdw blurRad="38100" dist="38100" dir="2700000" algn="tl">
                    <a:srgbClr val="000000">
                      <a:alpha val="43137"/>
                    </a:srgbClr>
                  </a:outerShdw>
                </a:effectLst>
              </a:rPr>
            </a:br>
            <a:r>
              <a:rPr lang="en-US" sz="2700" dirty="0">
                <a:solidFill>
                  <a:srgbClr val="193860"/>
                </a:solidFill>
                <a:effectLst>
                  <a:outerShdw blurRad="38100" dist="38100" dir="2700000" algn="tl">
                    <a:srgbClr val="000000">
                      <a:alpha val="43137"/>
                    </a:srgbClr>
                  </a:outerShdw>
                </a:effectLst>
              </a:rPr>
              <a:t>God speak?</a:t>
            </a:r>
            <a:br>
              <a:rPr lang="en-US" sz="2700" dirty="0">
                <a:solidFill>
                  <a:srgbClr val="561D08"/>
                </a:solidFill>
              </a:rPr>
            </a:br>
            <a:endParaRPr lang="en-US" sz="1100" dirty="0">
              <a:solidFill>
                <a:srgbClr val="193860"/>
              </a:solidFill>
            </a:endParaRPr>
          </a:p>
        </p:txBody>
      </p:sp>
      <p:sp>
        <p:nvSpPr>
          <p:cNvPr id="6" name="Content Placeholder 5"/>
          <p:cNvSpPr>
            <a:spLocks noGrp="1"/>
          </p:cNvSpPr>
          <p:nvPr>
            <p:ph idx="1"/>
          </p:nvPr>
        </p:nvSpPr>
        <p:spPr>
          <a:solidFill>
            <a:srgbClr val="193860"/>
          </a:solidFill>
        </p:spPr>
        <p:txBody>
          <a:bodyPr>
            <a:normAutofit/>
          </a:bodyPr>
          <a:lstStyle/>
          <a:p>
            <a:r>
              <a:rPr lang="en-US" b="1" dirty="0">
                <a:solidFill>
                  <a:schemeClr val="bg1"/>
                </a:solidFill>
                <a:effectLst>
                  <a:outerShdw blurRad="38100" dist="38100" dir="2700000" algn="tl">
                    <a:srgbClr val="000000">
                      <a:alpha val="43137"/>
                    </a:srgbClr>
                  </a:outerShdw>
                </a:effectLst>
              </a:rPr>
              <a:t>Samuel</a:t>
            </a:r>
          </a:p>
          <a:p>
            <a:r>
              <a:rPr lang="en-US" b="1" dirty="0">
                <a:solidFill>
                  <a:schemeClr val="bg1"/>
                </a:solidFill>
                <a:effectLst>
                  <a:outerShdw blurRad="38100" dist="38100" dir="2700000" algn="tl">
                    <a:srgbClr val="000000">
                      <a:alpha val="43137"/>
                    </a:srgbClr>
                  </a:outerShdw>
                </a:effectLst>
              </a:rPr>
              <a:t>David</a:t>
            </a:r>
          </a:p>
          <a:p>
            <a:r>
              <a:rPr lang="en-US" b="1" dirty="0">
                <a:solidFill>
                  <a:schemeClr val="bg1"/>
                </a:solidFill>
                <a:effectLst>
                  <a:outerShdw blurRad="38100" dist="38100" dir="2700000" algn="tl">
                    <a:srgbClr val="000000">
                      <a:alpha val="43137"/>
                    </a:srgbClr>
                  </a:outerShdw>
                </a:effectLst>
              </a:rPr>
              <a:t>Solomon</a:t>
            </a:r>
          </a:p>
          <a:p>
            <a:r>
              <a:rPr lang="en-US" b="1" dirty="0">
                <a:solidFill>
                  <a:schemeClr val="bg1"/>
                </a:solidFill>
                <a:effectLst>
                  <a:outerShdw blurRad="38100" dist="38100" dir="2700000" algn="tl">
                    <a:srgbClr val="000000">
                      <a:alpha val="43137"/>
                    </a:srgbClr>
                  </a:outerShdw>
                </a:effectLst>
              </a:rPr>
              <a:t>Gad – Nathan – Elijah – Elisha </a:t>
            </a:r>
          </a:p>
          <a:p>
            <a:r>
              <a:rPr lang="en-US" b="1" dirty="0">
                <a:solidFill>
                  <a:schemeClr val="bg1"/>
                </a:solidFill>
                <a:effectLst>
                  <a:outerShdw blurRad="38100" dist="38100" dir="2700000" algn="tl">
                    <a:srgbClr val="000000">
                      <a:alpha val="43137"/>
                    </a:srgbClr>
                  </a:outerShdw>
                </a:effectLst>
              </a:rPr>
              <a:t>Isaiah – Jeremiah – Ezekiel</a:t>
            </a:r>
          </a:p>
          <a:p>
            <a:r>
              <a:rPr lang="en-US" b="1" dirty="0">
                <a:solidFill>
                  <a:schemeClr val="bg1"/>
                </a:solidFill>
                <a:effectLst>
                  <a:outerShdw blurRad="38100" dist="38100" dir="2700000" algn="tl">
                    <a:srgbClr val="000000">
                      <a:alpha val="43137"/>
                    </a:srgbClr>
                  </a:outerShdw>
                </a:effectLst>
              </a:rPr>
              <a:t>Daniel – Hosea – Joel – Amos – Obadiah – Jonah – Micah – Nahum – Habakkuk – Zephaniah -  Haggai – Zechariah - Malachi</a:t>
            </a:r>
          </a:p>
          <a:p>
            <a:endParaRPr lang="en-US" dirty="0"/>
          </a:p>
        </p:txBody>
      </p:sp>
      <p:sp>
        <p:nvSpPr>
          <p:cNvPr id="7" name="Text Placeholder 6"/>
          <p:cNvSpPr>
            <a:spLocks noGrp="1"/>
          </p:cNvSpPr>
          <p:nvPr>
            <p:ph type="body" sz="half" idx="2"/>
          </p:nvPr>
        </p:nvSpPr>
        <p:spPr>
          <a:xfrm>
            <a:off x="457200" y="3124200"/>
            <a:ext cx="3008313" cy="3001963"/>
          </a:xfrm>
        </p:spPr>
        <p:txBody>
          <a:bodyPr>
            <a:normAutofit/>
          </a:bodyPr>
          <a:lstStyle/>
          <a:p>
            <a:r>
              <a:rPr lang="en-US" sz="2800" b="1" dirty="0">
                <a:solidFill>
                  <a:srgbClr val="193860"/>
                </a:solidFill>
                <a:effectLst>
                  <a:outerShdw blurRad="38100" dist="38100" dir="2700000" algn="tl">
                    <a:srgbClr val="000000">
                      <a:alpha val="43137"/>
                    </a:srgbClr>
                  </a:outerShdw>
                </a:effectLst>
              </a:rPr>
              <a:t>From the </a:t>
            </a:r>
          </a:p>
          <a:p>
            <a:r>
              <a:rPr lang="en-US" sz="2800" b="1" dirty="0">
                <a:solidFill>
                  <a:srgbClr val="193860"/>
                </a:solidFill>
                <a:effectLst>
                  <a:outerShdw blurRad="38100" dist="38100" dir="2700000" algn="tl">
                    <a:srgbClr val="000000">
                      <a:alpha val="43137"/>
                    </a:srgbClr>
                  </a:outerShdw>
                </a:effectLst>
              </a:rPr>
              <a:t>Old Testament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44138"/>
            <a:ext cx="2514600" cy="238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Tree>
    <p:extLst>
      <p:ext uri="{BB962C8B-B14F-4D97-AF65-F5344CB8AC3E}">
        <p14:creationId xmlns:p14="http://schemas.microsoft.com/office/powerpoint/2010/main" val="109195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1EBEB-354A-4AEC-AF7B-B240C9B8A468}"/>
              </a:ext>
            </a:extLst>
          </p:cNvPr>
          <p:cNvSpPr>
            <a:spLocks noGrp="1"/>
          </p:cNvSpPr>
          <p:nvPr>
            <p:ph type="title"/>
          </p:nvPr>
        </p:nvSpPr>
        <p:spPr>
          <a:xfrm>
            <a:off x="457200" y="274638"/>
            <a:ext cx="8229600" cy="5135562"/>
          </a:xfrm>
          <a:noFill/>
        </p:spPr>
        <p:txBody>
          <a:bodyPr>
            <a:normAutofit/>
          </a:bodyPr>
          <a:lstStyle/>
          <a:p>
            <a:pPr algn="ctr"/>
            <a:r>
              <a:rPr lang="en-US" sz="3200" b="1" dirty="0">
                <a:solidFill>
                  <a:schemeClr val="bg1"/>
                </a:solidFill>
                <a:effectLst>
                  <a:outerShdw blurRad="38100" dist="38100" dir="2700000" algn="tl">
                    <a:srgbClr val="000000">
                      <a:alpha val="43137"/>
                    </a:srgbClr>
                  </a:outerShdw>
                </a:effectLst>
              </a:rPr>
              <a:t>Romans 8:5</a:t>
            </a:r>
            <a:br>
              <a:rPr lang="en-US" sz="3200" dirty="0">
                <a:solidFill>
                  <a:schemeClr val="bg1"/>
                </a:solidFill>
                <a:effectLst>
                  <a:outerShdw blurRad="38100" dist="38100" dir="2700000" algn="tl">
                    <a:srgbClr val="000000">
                      <a:alpha val="43137"/>
                    </a:srgbClr>
                  </a:outerShdw>
                </a:effectLst>
              </a:rPr>
            </a:br>
            <a:br>
              <a:rPr lang="en-US" sz="3200" dirty="0">
                <a:solidFill>
                  <a:schemeClr val="bg1"/>
                </a:solidFill>
                <a:effectLst>
                  <a:outerShdw blurRad="38100" dist="38100" dir="2700000" algn="tl">
                    <a:srgbClr val="000000">
                      <a:alpha val="43137"/>
                    </a:srgbClr>
                  </a:outerShdw>
                </a:effectLst>
              </a:rPr>
            </a:br>
            <a:r>
              <a:rPr lang="en-US" sz="3600" b="1" i="1" dirty="0">
                <a:solidFill>
                  <a:schemeClr val="bg1"/>
                </a:solidFill>
                <a:effectLst>
                  <a:outerShdw blurRad="38100" dist="38100" dir="2700000" algn="tl">
                    <a:srgbClr val="000000">
                      <a:alpha val="43137"/>
                    </a:srgbClr>
                  </a:outerShdw>
                </a:effectLst>
                <a:latin typeface="system-ui"/>
              </a:rPr>
              <a:t>Those who live according to the flesh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have their minds set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on what the flesh desires;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but those who live in accordance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with the Spirit have their minds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set on what the Spirit desires.</a:t>
            </a: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2000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Who has heard </a:t>
            </a:r>
            <a:br>
              <a:rPr lang="en-US" sz="2700" dirty="0">
                <a:solidFill>
                  <a:srgbClr val="193860"/>
                </a:solidFill>
                <a:effectLst>
                  <a:outerShdw blurRad="38100" dist="38100" dir="2700000" algn="tl">
                    <a:srgbClr val="000000">
                      <a:alpha val="43137"/>
                    </a:srgbClr>
                  </a:outerShdw>
                </a:effectLst>
              </a:rPr>
            </a:br>
            <a:r>
              <a:rPr lang="en-US" sz="2700" dirty="0">
                <a:solidFill>
                  <a:srgbClr val="193860"/>
                </a:solidFill>
                <a:effectLst>
                  <a:outerShdw blurRad="38100" dist="38100" dir="2700000" algn="tl">
                    <a:srgbClr val="000000">
                      <a:alpha val="43137"/>
                    </a:srgbClr>
                  </a:outerShdw>
                </a:effectLst>
              </a:rPr>
              <a:t>God speak?</a:t>
            </a:r>
            <a:br>
              <a:rPr lang="en-US" sz="2700" dirty="0">
                <a:solidFill>
                  <a:srgbClr val="561D08"/>
                </a:solidFill>
              </a:rPr>
            </a:br>
            <a:endParaRPr lang="en-US" sz="1100" dirty="0">
              <a:solidFill>
                <a:srgbClr val="193860"/>
              </a:solidFill>
            </a:endParaRPr>
          </a:p>
        </p:txBody>
      </p:sp>
      <p:sp>
        <p:nvSpPr>
          <p:cNvPr id="6" name="Content Placeholder 5"/>
          <p:cNvSpPr>
            <a:spLocks noGrp="1"/>
          </p:cNvSpPr>
          <p:nvPr>
            <p:ph idx="1"/>
          </p:nvPr>
        </p:nvSpPr>
        <p:spPr>
          <a:solidFill>
            <a:srgbClr val="193860"/>
          </a:solidFill>
        </p:spPr>
        <p:txBody>
          <a:bodyPr>
            <a:normAutofit/>
          </a:bodyPr>
          <a:lstStyle/>
          <a:p>
            <a:r>
              <a:rPr lang="en-US" b="1" dirty="0">
                <a:solidFill>
                  <a:schemeClr val="bg1"/>
                </a:solidFill>
                <a:effectLst>
                  <a:outerShdw blurRad="38100" dist="38100" dir="2700000" algn="tl">
                    <a:srgbClr val="000000">
                      <a:alpha val="43137"/>
                    </a:srgbClr>
                  </a:outerShdw>
                </a:effectLst>
              </a:rPr>
              <a:t>Zacharias - Joseph – Mary </a:t>
            </a:r>
          </a:p>
          <a:p>
            <a:r>
              <a:rPr lang="en-US" b="1" dirty="0">
                <a:solidFill>
                  <a:schemeClr val="bg1"/>
                </a:solidFill>
                <a:effectLst>
                  <a:outerShdw blurRad="38100" dist="38100" dir="2700000" algn="tl">
                    <a:srgbClr val="000000">
                      <a:alpha val="43137"/>
                    </a:srgbClr>
                  </a:outerShdw>
                </a:effectLst>
              </a:rPr>
              <a:t>Peter</a:t>
            </a:r>
          </a:p>
          <a:p>
            <a:r>
              <a:rPr lang="en-US" b="1" dirty="0">
                <a:solidFill>
                  <a:schemeClr val="bg1"/>
                </a:solidFill>
                <a:effectLst>
                  <a:outerShdw blurRad="38100" dist="38100" dir="2700000" algn="tl">
                    <a:srgbClr val="000000">
                      <a:alpha val="43137"/>
                    </a:srgbClr>
                  </a:outerShdw>
                </a:effectLst>
              </a:rPr>
              <a:t>Philip</a:t>
            </a:r>
          </a:p>
          <a:p>
            <a:r>
              <a:rPr lang="en-US" b="1" dirty="0">
                <a:solidFill>
                  <a:schemeClr val="bg1"/>
                </a:solidFill>
                <a:effectLst>
                  <a:outerShdw blurRad="38100" dist="38100" dir="2700000" algn="tl">
                    <a:srgbClr val="000000">
                      <a:alpha val="43137"/>
                    </a:srgbClr>
                  </a:outerShdw>
                </a:effectLst>
              </a:rPr>
              <a:t>Saul – later named Paul</a:t>
            </a:r>
          </a:p>
          <a:p>
            <a:r>
              <a:rPr lang="en-US" b="1" dirty="0">
                <a:solidFill>
                  <a:schemeClr val="bg1"/>
                </a:solidFill>
                <a:effectLst>
                  <a:outerShdw blurRad="38100" dist="38100" dir="2700000" algn="tl">
                    <a:srgbClr val="000000">
                      <a:alpha val="43137"/>
                    </a:srgbClr>
                  </a:outerShdw>
                </a:effectLst>
              </a:rPr>
              <a:t>Ananias</a:t>
            </a:r>
          </a:p>
          <a:p>
            <a:r>
              <a:rPr lang="en-US" b="1" dirty="0">
                <a:solidFill>
                  <a:schemeClr val="bg1"/>
                </a:solidFill>
                <a:effectLst>
                  <a:outerShdw blurRad="38100" dist="38100" dir="2700000" algn="tl">
                    <a:srgbClr val="000000">
                      <a:alpha val="43137"/>
                    </a:srgbClr>
                  </a:outerShdw>
                </a:effectLst>
              </a:rPr>
              <a:t>Cornelius</a:t>
            </a:r>
          </a:p>
          <a:p>
            <a:r>
              <a:rPr lang="en-US" b="1" dirty="0">
                <a:solidFill>
                  <a:schemeClr val="bg1"/>
                </a:solidFill>
                <a:effectLst>
                  <a:outerShdw blurRad="38100" dist="38100" dir="2700000" algn="tl">
                    <a:srgbClr val="000000">
                      <a:alpha val="43137"/>
                    </a:srgbClr>
                  </a:outerShdw>
                </a:effectLst>
              </a:rPr>
              <a:t>People in the church at Antioch</a:t>
            </a:r>
          </a:p>
          <a:p>
            <a:pPr marL="0" indent="0">
              <a:buNone/>
            </a:pPr>
            <a:endParaRPr lang="en-US" dirty="0"/>
          </a:p>
        </p:txBody>
      </p:sp>
      <p:sp>
        <p:nvSpPr>
          <p:cNvPr id="7" name="Text Placeholder 6"/>
          <p:cNvSpPr>
            <a:spLocks noGrp="1"/>
          </p:cNvSpPr>
          <p:nvPr>
            <p:ph type="body" sz="half" idx="2"/>
          </p:nvPr>
        </p:nvSpPr>
        <p:spPr>
          <a:xfrm>
            <a:off x="457200" y="3124200"/>
            <a:ext cx="3008313" cy="3001963"/>
          </a:xfrm>
        </p:spPr>
        <p:txBody>
          <a:bodyPr>
            <a:normAutofit/>
          </a:bodyPr>
          <a:lstStyle/>
          <a:p>
            <a:r>
              <a:rPr lang="en-US" sz="2800" b="1" dirty="0">
                <a:solidFill>
                  <a:srgbClr val="193860"/>
                </a:solidFill>
                <a:effectLst>
                  <a:outerShdw blurRad="38100" dist="38100" dir="2700000" algn="tl">
                    <a:srgbClr val="000000">
                      <a:alpha val="43137"/>
                    </a:srgbClr>
                  </a:outerShdw>
                </a:effectLst>
              </a:rPr>
              <a:t>From the </a:t>
            </a:r>
          </a:p>
          <a:p>
            <a:r>
              <a:rPr lang="en-US" sz="2800" b="1" dirty="0">
                <a:solidFill>
                  <a:srgbClr val="193860"/>
                </a:solidFill>
                <a:effectLst>
                  <a:outerShdw blurRad="38100" dist="38100" dir="2700000" algn="tl">
                    <a:srgbClr val="000000">
                      <a:alpha val="43137"/>
                    </a:srgbClr>
                  </a:outerShdw>
                </a:effectLst>
              </a:rPr>
              <a:t>New Testament</a:t>
            </a:r>
          </a:p>
        </p:txBody>
      </p:sp>
      <p:pic>
        <p:nvPicPr>
          <p:cNvPr id="9"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322" t="3645" r="3481" b="9951"/>
          <a:stretch/>
        </p:blipFill>
        <p:spPr bwMode="auto">
          <a:xfrm>
            <a:off x="228600" y="4343400"/>
            <a:ext cx="3231396" cy="18675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Tree>
    <p:extLst>
      <p:ext uri="{BB962C8B-B14F-4D97-AF65-F5344CB8AC3E}">
        <p14:creationId xmlns:p14="http://schemas.microsoft.com/office/powerpoint/2010/main" val="355513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Who has heard </a:t>
            </a:r>
            <a:br>
              <a:rPr lang="en-US" sz="2700" dirty="0">
                <a:solidFill>
                  <a:srgbClr val="193860"/>
                </a:solidFill>
                <a:effectLst>
                  <a:outerShdw blurRad="38100" dist="38100" dir="2700000" algn="tl">
                    <a:srgbClr val="000000">
                      <a:alpha val="43137"/>
                    </a:srgbClr>
                  </a:outerShdw>
                </a:effectLst>
              </a:rPr>
            </a:br>
            <a:r>
              <a:rPr lang="en-US" sz="2700" dirty="0">
                <a:solidFill>
                  <a:srgbClr val="193860"/>
                </a:solidFill>
                <a:effectLst>
                  <a:outerShdw blurRad="38100" dist="38100" dir="2700000" algn="tl">
                    <a:srgbClr val="000000">
                      <a:alpha val="43137"/>
                    </a:srgbClr>
                  </a:outerShdw>
                </a:effectLst>
              </a:rPr>
              <a:t>God speak?</a:t>
            </a:r>
            <a:br>
              <a:rPr lang="en-US" sz="2700" dirty="0">
                <a:solidFill>
                  <a:srgbClr val="561D08"/>
                </a:solidFill>
              </a:rPr>
            </a:b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r>
              <a:rPr lang="en-US" b="1" dirty="0">
                <a:solidFill>
                  <a:schemeClr val="bg1"/>
                </a:solidFill>
                <a:effectLst>
                  <a:outerShdw blurRad="38100" dist="38100" dir="2700000" algn="tl">
                    <a:srgbClr val="000000">
                      <a:alpha val="43137"/>
                    </a:srgbClr>
                  </a:outerShdw>
                </a:effectLst>
              </a:rPr>
              <a:t>Paul, Silas, Timothy forbidden to go to Asia</a:t>
            </a:r>
          </a:p>
          <a:p>
            <a:r>
              <a:rPr lang="en-US" b="1" dirty="0">
                <a:solidFill>
                  <a:schemeClr val="bg1"/>
                </a:solidFill>
                <a:effectLst>
                  <a:outerShdw blurRad="38100" dist="38100" dir="2700000" algn="tl">
                    <a:srgbClr val="000000">
                      <a:alpha val="43137"/>
                    </a:srgbClr>
                  </a:outerShdw>
                </a:effectLst>
              </a:rPr>
              <a:t>Paul shipwreck</a:t>
            </a:r>
          </a:p>
          <a:p>
            <a:r>
              <a:rPr lang="en-US" b="1" dirty="0">
                <a:solidFill>
                  <a:schemeClr val="bg1"/>
                </a:solidFill>
                <a:effectLst>
                  <a:outerShdw blurRad="38100" dist="38100" dir="2700000" algn="tl">
                    <a:srgbClr val="000000">
                      <a:alpha val="43137"/>
                    </a:srgbClr>
                  </a:outerShdw>
                </a:effectLst>
              </a:rPr>
              <a:t>The Apostle John – Book of Revelation</a:t>
            </a:r>
          </a:p>
          <a:p>
            <a:endParaRPr lang="en-US" b="1" dirty="0">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Jesus</a:t>
            </a:r>
          </a:p>
          <a:p>
            <a:endParaRPr lang="en-US" dirty="0">
              <a:solidFill>
                <a:schemeClr val="bg1"/>
              </a:solidFill>
            </a:endParaRPr>
          </a:p>
        </p:txBody>
      </p:sp>
      <p:sp>
        <p:nvSpPr>
          <p:cNvPr id="7" name="Text Placeholder 6"/>
          <p:cNvSpPr>
            <a:spLocks noGrp="1"/>
          </p:cNvSpPr>
          <p:nvPr>
            <p:ph type="body" sz="half" idx="2"/>
          </p:nvPr>
        </p:nvSpPr>
        <p:spPr>
          <a:xfrm>
            <a:off x="457200" y="3124200"/>
            <a:ext cx="3008313" cy="3001963"/>
          </a:xfrm>
        </p:spPr>
        <p:txBody>
          <a:bodyPr>
            <a:normAutofit/>
          </a:bodyPr>
          <a:lstStyle/>
          <a:p>
            <a:r>
              <a:rPr lang="en-US" sz="2800" b="1" dirty="0">
                <a:solidFill>
                  <a:srgbClr val="193860"/>
                </a:solidFill>
                <a:effectLst>
                  <a:outerShdw blurRad="38100" dist="38100" dir="2700000" algn="tl">
                    <a:srgbClr val="000000">
                      <a:alpha val="43137"/>
                    </a:srgbClr>
                  </a:outerShdw>
                </a:effectLst>
              </a:rPr>
              <a:t>From the </a:t>
            </a:r>
          </a:p>
          <a:p>
            <a:r>
              <a:rPr lang="en-US" sz="2800" b="1" dirty="0">
                <a:solidFill>
                  <a:srgbClr val="193860"/>
                </a:solidFill>
                <a:effectLst>
                  <a:outerShdw blurRad="38100" dist="38100" dir="2700000" algn="tl">
                    <a:srgbClr val="000000">
                      <a:alpha val="43137"/>
                    </a:srgbClr>
                  </a:outerShdw>
                </a:effectLst>
              </a:rPr>
              <a:t>New Testament</a:t>
            </a: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322" t="3645" r="3481" b="9951"/>
          <a:stretch/>
        </p:blipFill>
        <p:spPr bwMode="auto">
          <a:xfrm>
            <a:off x="228600" y="4343400"/>
            <a:ext cx="3231396" cy="18675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Tree>
    <p:extLst>
      <p:ext uri="{BB962C8B-B14F-4D97-AF65-F5344CB8AC3E}">
        <p14:creationId xmlns:p14="http://schemas.microsoft.com/office/powerpoint/2010/main" val="251902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Who can hear</a:t>
            </a:r>
            <a:br>
              <a:rPr lang="en-US" sz="2700" dirty="0">
                <a:solidFill>
                  <a:srgbClr val="193860"/>
                </a:solidFill>
                <a:effectLst>
                  <a:outerShdw blurRad="38100" dist="38100" dir="2700000" algn="tl">
                    <a:srgbClr val="000000">
                      <a:alpha val="43137"/>
                    </a:srgbClr>
                  </a:outerShdw>
                </a:effectLst>
              </a:rPr>
            </a:br>
            <a:r>
              <a:rPr lang="en-US" sz="2700" dirty="0">
                <a:solidFill>
                  <a:srgbClr val="193860"/>
                </a:solidFill>
                <a:effectLst>
                  <a:outerShdw blurRad="38100" dist="38100" dir="2700000" algn="tl">
                    <a:srgbClr val="000000">
                      <a:alpha val="43137"/>
                    </a:srgbClr>
                  </a:outerShdw>
                </a:effectLst>
              </a:rPr>
              <a:t>God speak?</a:t>
            </a:r>
            <a:br>
              <a:rPr lang="en-US" sz="2700" dirty="0">
                <a:solidFill>
                  <a:srgbClr val="561D08"/>
                </a:solidFill>
              </a:rPr>
            </a:b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r>
              <a:rPr lang="en-US" i="1" dirty="0">
                <a:solidFill>
                  <a:schemeClr val="bg1"/>
                </a:solidFill>
                <a:effectLst>
                  <a:outerShdw blurRad="38100" dist="38100" dir="2700000" algn="tl">
                    <a:srgbClr val="000000">
                      <a:alpha val="43137"/>
                    </a:srgbClr>
                  </a:outerShdw>
                </a:effectLst>
              </a:rPr>
              <a:t>And when He has come, He will convict the world of sin, and of righteousness, </a:t>
            </a:r>
          </a:p>
          <a:p>
            <a:pPr marL="0" indent="0" algn="ctr">
              <a:buNone/>
            </a:pPr>
            <a:r>
              <a:rPr lang="en-US" i="1" dirty="0">
                <a:solidFill>
                  <a:schemeClr val="bg1"/>
                </a:solidFill>
                <a:effectLst>
                  <a:outerShdw blurRad="38100" dist="38100" dir="2700000" algn="tl">
                    <a:srgbClr val="000000">
                      <a:alpha val="43137"/>
                    </a:srgbClr>
                  </a:outerShdw>
                </a:effectLst>
              </a:rPr>
              <a:t>and of judgment     </a:t>
            </a:r>
          </a:p>
          <a:p>
            <a:pPr marL="0" indent="0" algn="ctr">
              <a:buNone/>
            </a:pPr>
            <a:r>
              <a:rPr lang="en-US" b="1" dirty="0">
                <a:solidFill>
                  <a:schemeClr val="bg1"/>
                </a:solidFill>
                <a:effectLst>
                  <a:outerShdw blurRad="38100" dist="38100" dir="2700000" algn="tl">
                    <a:srgbClr val="000000">
                      <a:alpha val="43137"/>
                    </a:srgbClr>
                  </a:outerShdw>
                </a:effectLst>
              </a:rPr>
              <a:t>John 16:8</a:t>
            </a:r>
          </a:p>
          <a:p>
            <a:pPr marL="0" indent="0" algn="ctr">
              <a:buNone/>
            </a:pPr>
            <a:endParaRPr lang="en-US" b="1" dirty="0">
              <a:solidFill>
                <a:schemeClr val="bg1"/>
              </a:solidFill>
              <a:effectLst>
                <a:outerShdw blurRad="38100" dist="38100" dir="2700000" algn="tl">
                  <a:srgbClr val="000000">
                    <a:alpha val="43137"/>
                  </a:srgbClr>
                </a:outerShdw>
              </a:effectLst>
            </a:endParaRPr>
          </a:p>
          <a:p>
            <a:pPr marL="0" indent="0" algn="ctr">
              <a:buNone/>
            </a:pPr>
            <a:r>
              <a:rPr lang="en-US" dirty="0">
                <a:solidFill>
                  <a:schemeClr val="bg1"/>
                </a:solidFill>
                <a:effectLst>
                  <a:outerShdw blurRad="38100" dist="38100" dir="2700000" algn="tl">
                    <a:srgbClr val="000000">
                      <a:alpha val="43137"/>
                    </a:srgbClr>
                  </a:outerShdw>
                </a:effectLst>
              </a:rPr>
              <a:t>No one can come to Me unless the Father who sent Me draws him</a:t>
            </a:r>
          </a:p>
          <a:p>
            <a:pPr marL="0" indent="0" algn="ctr">
              <a:buNone/>
            </a:pPr>
            <a:r>
              <a:rPr lang="en-US" b="1" dirty="0">
                <a:solidFill>
                  <a:schemeClr val="bg1"/>
                </a:solidFill>
                <a:effectLst>
                  <a:outerShdw blurRad="38100" dist="38100" dir="2700000" algn="tl">
                    <a:srgbClr val="000000">
                      <a:alpha val="43137"/>
                    </a:srgbClr>
                  </a:outerShdw>
                </a:effectLst>
              </a:rPr>
              <a:t>John 6:44</a:t>
            </a:r>
          </a:p>
          <a:p>
            <a:endParaRPr lang="en-US" dirty="0">
              <a:solidFill>
                <a:schemeClr val="bg1"/>
              </a:solidFill>
            </a:endParaRPr>
          </a:p>
        </p:txBody>
      </p:sp>
      <p:sp>
        <p:nvSpPr>
          <p:cNvPr id="7" name="Text Placeholder 6"/>
          <p:cNvSpPr>
            <a:spLocks noGrp="1"/>
          </p:cNvSpPr>
          <p:nvPr>
            <p:ph type="body" sz="half" idx="2"/>
          </p:nvPr>
        </p:nvSpPr>
        <p:spPr>
          <a:xfrm>
            <a:off x="457200" y="3124200"/>
            <a:ext cx="3008313" cy="3001963"/>
          </a:xfrm>
        </p:spPr>
        <p:txBody>
          <a:bodyPr>
            <a:normAutofit/>
          </a:bodyPr>
          <a:lstStyle/>
          <a:p>
            <a:pPr algn="ctr"/>
            <a:r>
              <a:rPr lang="en-US" sz="2800" b="1" dirty="0">
                <a:solidFill>
                  <a:srgbClr val="193860"/>
                </a:solidFill>
                <a:effectLst>
                  <a:outerShdw blurRad="38100" dist="38100" dir="2700000" algn="tl">
                    <a:srgbClr val="000000">
                      <a:alpha val="43137"/>
                    </a:srgbClr>
                  </a:outerShdw>
                </a:effectLst>
              </a:rPr>
              <a:t>Anyone</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657600"/>
            <a:ext cx="289226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Tree>
    <p:extLst>
      <p:ext uri="{BB962C8B-B14F-4D97-AF65-F5344CB8AC3E}">
        <p14:creationId xmlns:p14="http://schemas.microsoft.com/office/powerpoint/2010/main" val="33351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Who can hear</a:t>
            </a:r>
            <a:br>
              <a:rPr lang="en-US" sz="2700" dirty="0">
                <a:solidFill>
                  <a:srgbClr val="193860"/>
                </a:solidFill>
                <a:effectLst>
                  <a:outerShdw blurRad="38100" dist="38100" dir="2700000" algn="tl">
                    <a:srgbClr val="000000">
                      <a:alpha val="43137"/>
                    </a:srgbClr>
                  </a:outerShdw>
                </a:effectLst>
              </a:rPr>
            </a:br>
            <a:r>
              <a:rPr lang="en-US" sz="2700" dirty="0">
                <a:solidFill>
                  <a:srgbClr val="193860"/>
                </a:solidFill>
                <a:effectLst>
                  <a:outerShdw blurRad="38100" dist="38100" dir="2700000" algn="tl">
                    <a:srgbClr val="000000">
                      <a:alpha val="43137"/>
                    </a:srgbClr>
                  </a:outerShdw>
                </a:effectLst>
              </a:rPr>
              <a:t>God speak?</a:t>
            </a:r>
            <a:br>
              <a:rPr lang="en-US" sz="2700" dirty="0">
                <a:solidFill>
                  <a:srgbClr val="561D08"/>
                </a:solidFill>
              </a:rPr>
            </a:b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pPr marL="0" indent="0" algn="ctr">
              <a:buNone/>
            </a:pPr>
            <a:r>
              <a:rPr lang="en-US" sz="4000" b="1" dirty="0">
                <a:solidFill>
                  <a:schemeClr val="bg1"/>
                </a:solidFill>
              </a:rPr>
              <a:t>My Story</a:t>
            </a:r>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807" y="1371600"/>
            <a:ext cx="1495393" cy="762000"/>
          </a:xfrm>
          <a:prstGeom prst="rect">
            <a:avLst/>
          </a:prstGeom>
        </p:spPr>
      </p:pic>
    </p:spTree>
    <p:extLst>
      <p:ext uri="{BB962C8B-B14F-4D97-AF65-F5344CB8AC3E}">
        <p14:creationId xmlns:p14="http://schemas.microsoft.com/office/powerpoint/2010/main" val="111925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Who can hear</a:t>
            </a:r>
            <a:br>
              <a:rPr lang="en-US" sz="2700" dirty="0">
                <a:solidFill>
                  <a:srgbClr val="193860"/>
                </a:solidFill>
                <a:effectLst>
                  <a:outerShdw blurRad="38100" dist="38100" dir="2700000" algn="tl">
                    <a:srgbClr val="000000">
                      <a:alpha val="43137"/>
                    </a:srgbClr>
                  </a:outerShdw>
                </a:effectLst>
              </a:rPr>
            </a:br>
            <a:r>
              <a:rPr lang="en-US" sz="2700" dirty="0">
                <a:solidFill>
                  <a:srgbClr val="193860"/>
                </a:solidFill>
                <a:effectLst>
                  <a:outerShdw blurRad="38100" dist="38100" dir="2700000" algn="tl">
                    <a:srgbClr val="000000">
                      <a:alpha val="43137"/>
                    </a:srgbClr>
                  </a:outerShdw>
                </a:effectLst>
              </a:rPr>
              <a:t>God speak Regularly?</a:t>
            </a:r>
            <a:br>
              <a:rPr lang="en-US" sz="2700" dirty="0">
                <a:solidFill>
                  <a:srgbClr val="561D08"/>
                </a:solidFill>
              </a:rPr>
            </a:b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dirty="0">
              <a:solidFill>
                <a:schemeClr val="bg1"/>
              </a:solidFill>
              <a:effectLst>
                <a:outerShdw blurRad="38100" dist="38100" dir="2700000" algn="tl">
                  <a:srgbClr val="000000">
                    <a:alpha val="43137"/>
                  </a:srgbClr>
                </a:outerShdw>
              </a:effectLst>
            </a:endParaRPr>
          </a:p>
          <a:p>
            <a:pPr marL="0" indent="0" algn="ctr">
              <a:buNone/>
            </a:pPr>
            <a:r>
              <a:rPr lang="en-US" dirty="0">
                <a:solidFill>
                  <a:schemeClr val="bg1"/>
                </a:solidFill>
                <a:effectLst>
                  <a:outerShdw blurRad="38100" dist="38100" dir="2700000" algn="tl">
                    <a:srgbClr val="000000">
                      <a:alpha val="43137"/>
                    </a:srgbClr>
                  </a:outerShdw>
                </a:effectLst>
              </a:rPr>
              <a:t>And other sheep I have which are not of this fold; </a:t>
            </a:r>
          </a:p>
          <a:p>
            <a:pPr marL="0" indent="0" algn="ctr">
              <a:buNone/>
            </a:pPr>
            <a:r>
              <a:rPr lang="en-US" dirty="0">
                <a:solidFill>
                  <a:schemeClr val="bg1"/>
                </a:solidFill>
                <a:effectLst>
                  <a:outerShdw blurRad="38100" dist="38100" dir="2700000" algn="tl">
                    <a:srgbClr val="000000">
                      <a:alpha val="43137"/>
                    </a:srgbClr>
                  </a:outerShdw>
                </a:effectLst>
              </a:rPr>
              <a:t>them also I must bring, </a:t>
            </a:r>
          </a:p>
          <a:p>
            <a:pPr marL="0" indent="0" algn="ctr">
              <a:buNone/>
            </a:pPr>
            <a:r>
              <a:rPr lang="en-US" u="sng" dirty="0">
                <a:solidFill>
                  <a:schemeClr val="bg1"/>
                </a:solidFill>
                <a:effectLst>
                  <a:outerShdw blurRad="38100" dist="38100" dir="2700000" algn="tl">
                    <a:srgbClr val="000000">
                      <a:alpha val="43137"/>
                    </a:srgbClr>
                  </a:outerShdw>
                </a:effectLst>
              </a:rPr>
              <a:t>and they will hear My voice</a:t>
            </a:r>
            <a:r>
              <a:rPr lang="en-US" dirty="0">
                <a:solidFill>
                  <a:schemeClr val="bg1"/>
                </a:solidFill>
                <a:effectLst>
                  <a:outerShdw blurRad="38100" dist="38100" dir="2700000" algn="tl">
                    <a:srgbClr val="000000">
                      <a:alpha val="43137"/>
                    </a:srgbClr>
                  </a:outerShdw>
                </a:effectLst>
              </a:rPr>
              <a:t>; </a:t>
            </a:r>
          </a:p>
          <a:p>
            <a:pPr marL="0" indent="0" algn="ctr">
              <a:buNone/>
            </a:pPr>
            <a:endParaRPr lang="en-US" b="1" dirty="0">
              <a:solidFill>
                <a:schemeClr val="bg1"/>
              </a:solidFill>
              <a:effectLst>
                <a:outerShdw blurRad="38100" dist="38100" dir="2700000" algn="tl">
                  <a:srgbClr val="000000">
                    <a:alpha val="43137"/>
                  </a:srgbClr>
                </a:outerShdw>
              </a:effectLst>
            </a:endParaRPr>
          </a:p>
          <a:p>
            <a:pPr marL="0" indent="0" algn="ctr">
              <a:buNone/>
            </a:pPr>
            <a:r>
              <a:rPr lang="en-US" b="1" dirty="0">
                <a:solidFill>
                  <a:schemeClr val="bg1"/>
                </a:solidFill>
                <a:effectLst>
                  <a:outerShdw blurRad="38100" dist="38100" dir="2700000" algn="tl">
                    <a:srgbClr val="000000">
                      <a:alpha val="43137"/>
                    </a:srgbClr>
                  </a:outerShdw>
                </a:effectLst>
              </a:rPr>
              <a:t>John 10:16</a:t>
            </a:r>
          </a:p>
          <a:p>
            <a:pPr marL="0" indent="0" algn="ctr">
              <a:buNone/>
            </a:pP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sp>
        <p:nvSpPr>
          <p:cNvPr id="7" name="Text Placeholder 6"/>
          <p:cNvSpPr>
            <a:spLocks noGrp="1"/>
          </p:cNvSpPr>
          <p:nvPr>
            <p:ph type="body" sz="half" idx="2"/>
          </p:nvPr>
        </p:nvSpPr>
        <p:spPr>
          <a:xfrm>
            <a:off x="457200" y="3124200"/>
            <a:ext cx="3008313" cy="3001963"/>
          </a:xfrm>
        </p:spPr>
        <p:txBody>
          <a:bodyPr>
            <a:normAutofit/>
          </a:bodyPr>
          <a:lstStyle/>
          <a:p>
            <a:pPr algn="ctr"/>
            <a:r>
              <a:rPr lang="en-US" sz="2800" b="1" dirty="0">
                <a:solidFill>
                  <a:srgbClr val="193860"/>
                </a:solidFill>
                <a:effectLst>
                  <a:outerShdw blurRad="38100" dist="38100" dir="2700000" algn="tl">
                    <a:srgbClr val="000000">
                      <a:alpha val="43137"/>
                    </a:srgbClr>
                  </a:outerShdw>
                </a:effectLst>
              </a:rPr>
              <a:t>Believers</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8" t="2492" r="2439" b="2527"/>
          <a:stretch/>
        </p:blipFill>
        <p:spPr bwMode="auto">
          <a:xfrm>
            <a:off x="457199" y="3657600"/>
            <a:ext cx="2590801" cy="29040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Tree>
    <p:extLst>
      <p:ext uri="{BB962C8B-B14F-4D97-AF65-F5344CB8AC3E}">
        <p14:creationId xmlns:p14="http://schemas.microsoft.com/office/powerpoint/2010/main" val="954086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endParaRPr lang="en-US" sz="3600" dirty="0">
              <a:solidFill>
                <a:schemeClr val="bg1"/>
              </a:solidFill>
              <a:effectLst>
                <a:outerShdw blurRad="38100" dist="38100" dir="2700000" algn="tl">
                  <a:srgbClr val="000000">
                    <a:alpha val="43137"/>
                  </a:srgbClr>
                </a:outerShdw>
              </a:effectLst>
            </a:endParaRPr>
          </a:p>
          <a:p>
            <a:pPr marL="0" indent="0" algn="ctr">
              <a:buNone/>
            </a:pPr>
            <a:r>
              <a:rPr lang="en-US" sz="3600" b="1" dirty="0">
                <a:solidFill>
                  <a:schemeClr val="bg1"/>
                </a:solidFill>
                <a:effectLst>
                  <a:outerShdw blurRad="38100" dist="38100" dir="2700000" algn="tl">
                    <a:srgbClr val="000000">
                      <a:alpha val="43137"/>
                    </a:srgbClr>
                  </a:outerShdw>
                </a:effectLst>
              </a:rPr>
              <a:t>Why Should We Want To Hear God Speak To Us?</a:t>
            </a: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10"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62000"/>
            <a:ext cx="2990785" cy="1524000"/>
          </a:xfrm>
          <a:prstGeom prst="rect">
            <a:avLst/>
          </a:prstGeom>
        </p:spPr>
      </p:pic>
      <p:sp>
        <p:nvSpPr>
          <p:cNvPr id="4" name="TextBox 3"/>
          <p:cNvSpPr txBox="1"/>
          <p:nvPr/>
        </p:nvSpPr>
        <p:spPr>
          <a:xfrm>
            <a:off x="685800" y="2362200"/>
            <a:ext cx="2209800" cy="3154710"/>
          </a:xfrm>
          <a:prstGeom prst="rect">
            <a:avLst/>
          </a:prstGeom>
          <a:noFill/>
        </p:spPr>
        <p:txBody>
          <a:bodyPr wrap="square" rtlCol="0">
            <a:spAutoFit/>
          </a:bodyPr>
          <a:lstStyle/>
          <a:p>
            <a:pPr algn="ctr"/>
            <a:r>
              <a:rPr lang="en-US" sz="19900" b="1" dirty="0">
                <a:solidFill>
                  <a:srgbClr val="193860"/>
                </a:solidFill>
              </a:rPr>
              <a:t>?</a:t>
            </a:r>
          </a:p>
        </p:txBody>
      </p:sp>
    </p:spTree>
    <p:extLst>
      <p:ext uri="{BB962C8B-B14F-4D97-AF65-F5344CB8AC3E}">
        <p14:creationId xmlns:p14="http://schemas.microsoft.com/office/powerpoint/2010/main" val="2323592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Why should we want to hear God speak?</a:t>
            </a:r>
            <a:br>
              <a:rPr lang="en-US" sz="2700" dirty="0">
                <a:solidFill>
                  <a:srgbClr val="561D08"/>
                </a:solidFill>
              </a:rPr>
            </a:b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r>
              <a:rPr lang="en-US" sz="3600" dirty="0">
                <a:solidFill>
                  <a:schemeClr val="bg1"/>
                </a:solidFill>
                <a:effectLst>
                  <a:outerShdw blurRad="38100" dist="38100" dir="2700000" algn="tl">
                    <a:srgbClr val="000000">
                      <a:alpha val="43137"/>
                    </a:srgbClr>
                  </a:outerShdw>
                </a:effectLst>
              </a:rPr>
              <a:t>Adam and Eve</a:t>
            </a:r>
          </a:p>
          <a:p>
            <a:pPr marL="0" indent="0" algn="ctr">
              <a:buNone/>
            </a:pPr>
            <a:r>
              <a:rPr lang="en-US" i="1" dirty="0">
                <a:solidFill>
                  <a:schemeClr val="bg1"/>
                </a:solidFill>
                <a:effectLst>
                  <a:outerShdw blurRad="38100" dist="38100" dir="2700000" algn="tl">
                    <a:srgbClr val="000000">
                      <a:alpha val="43137"/>
                    </a:srgbClr>
                  </a:outerShdw>
                </a:effectLst>
              </a:rPr>
              <a:t>   </a:t>
            </a:r>
          </a:p>
          <a:p>
            <a:pPr marL="0" indent="0" algn="ctr">
              <a:buNone/>
            </a:pPr>
            <a:r>
              <a:rPr lang="en-US" b="1" dirty="0">
                <a:solidFill>
                  <a:schemeClr val="bg1"/>
                </a:solidFill>
                <a:effectLst>
                  <a:outerShdw blurRad="38100" dist="38100" dir="2700000" algn="tl">
                    <a:srgbClr val="000000">
                      <a:alpha val="43137"/>
                    </a:srgbClr>
                  </a:outerShdw>
                </a:effectLst>
              </a:rPr>
              <a:t>Genesis 2 - 3</a:t>
            </a:r>
          </a:p>
          <a:p>
            <a:pPr marL="0" indent="0" algn="ctr">
              <a:buNone/>
            </a:pPr>
            <a:endParaRPr lang="en-US" b="1" dirty="0">
              <a:solidFill>
                <a:schemeClr val="bg1"/>
              </a:solidFill>
              <a:effectLst>
                <a:outerShdw blurRad="38100" dist="38100" dir="2700000" algn="tl">
                  <a:srgbClr val="000000">
                    <a:alpha val="43137"/>
                  </a:srgbClr>
                </a:outerShdw>
              </a:effectLst>
            </a:endParaRPr>
          </a:p>
          <a:p>
            <a:pPr marL="0" indent="0" algn="ctr">
              <a:buNone/>
            </a:pPr>
            <a:r>
              <a:rPr lang="en-US" dirty="0">
                <a:solidFill>
                  <a:schemeClr val="bg1"/>
                </a:solidFill>
                <a:effectLst>
                  <a:outerShdw blurRad="38100" dist="38100" dir="2700000" algn="tl">
                    <a:srgbClr val="000000">
                      <a:alpha val="43137"/>
                    </a:srgbClr>
                  </a:outerShdw>
                </a:effectLst>
              </a:rPr>
              <a:t>God created man for Relationship with Himself</a:t>
            </a: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sp>
        <p:nvSpPr>
          <p:cNvPr id="2" name="Text Placeholder 1"/>
          <p:cNvSpPr>
            <a:spLocks noGrp="1"/>
          </p:cNvSpPr>
          <p:nvPr>
            <p:ph type="body" sz="half" idx="2"/>
          </p:nvPr>
        </p:nvSpPr>
        <p:spPr/>
        <p:txBody>
          <a:bodyPr/>
          <a:lstStyle/>
          <a:p>
            <a:endParaRPr lang="en-US"/>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Tree>
    <p:extLst>
      <p:ext uri="{BB962C8B-B14F-4D97-AF65-F5344CB8AC3E}">
        <p14:creationId xmlns:p14="http://schemas.microsoft.com/office/powerpoint/2010/main" val="2321123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3008313" cy="1162050"/>
          </a:xfrm>
        </p:spPr>
        <p:txBody>
          <a:bodyPr>
            <a:normAutofit fontScale="90000"/>
          </a:bodyPr>
          <a:lstStyle/>
          <a:p>
            <a:pPr algn="ctr"/>
            <a:r>
              <a:rPr lang="en-US" sz="2700" dirty="0">
                <a:solidFill>
                  <a:srgbClr val="193860"/>
                </a:solidFill>
                <a:effectLst>
                  <a:outerShdw blurRad="38100" dist="38100" dir="2700000" algn="tl">
                    <a:srgbClr val="000000">
                      <a:alpha val="43137"/>
                    </a:srgbClr>
                  </a:outerShdw>
                </a:effectLst>
              </a:rPr>
              <a:t>Why should we want to hear God speak?</a:t>
            </a: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r>
              <a:rPr lang="en-US" i="1" dirty="0">
                <a:solidFill>
                  <a:schemeClr val="bg1"/>
                </a:solidFill>
                <a:effectLst>
                  <a:outerShdw blurRad="38100" dist="38100" dir="2700000" algn="tl">
                    <a:srgbClr val="000000">
                      <a:alpha val="43137"/>
                    </a:srgbClr>
                  </a:outerShdw>
                </a:effectLst>
              </a:rPr>
              <a:t>And this is eternal life, that they may know You, the only true God, and Jesus Christ whom You have sent</a:t>
            </a:r>
            <a:r>
              <a:rPr lang="en-US" dirty="0">
                <a:solidFill>
                  <a:schemeClr val="bg1"/>
                </a:solidFill>
              </a:rPr>
              <a:t>.</a:t>
            </a:r>
            <a:r>
              <a:rPr lang="en-US" i="1" dirty="0">
                <a:solidFill>
                  <a:schemeClr val="bg1"/>
                </a:solidFill>
              </a:rPr>
              <a:t>   </a:t>
            </a:r>
          </a:p>
          <a:p>
            <a:pPr marL="0" indent="0" algn="ctr">
              <a:buNone/>
            </a:pPr>
            <a:r>
              <a:rPr lang="en-US" b="1" dirty="0">
                <a:solidFill>
                  <a:schemeClr val="bg1"/>
                </a:solidFill>
                <a:effectLst>
                  <a:outerShdw blurRad="38100" dist="38100" dir="2700000" algn="tl">
                    <a:srgbClr val="000000">
                      <a:alpha val="43137"/>
                    </a:srgbClr>
                  </a:outerShdw>
                </a:effectLst>
              </a:rPr>
              <a:t>John 17:3</a:t>
            </a:r>
          </a:p>
          <a:p>
            <a:pPr marL="0" indent="0" algn="ctr">
              <a:buNone/>
            </a:pPr>
            <a:endParaRPr lang="en-US" b="1" dirty="0">
              <a:solidFill>
                <a:schemeClr val="bg1"/>
              </a:solidFill>
              <a:effectLst>
                <a:outerShdw blurRad="38100" dist="38100" dir="2700000" algn="tl">
                  <a:srgbClr val="000000">
                    <a:alpha val="43137"/>
                  </a:srgbClr>
                </a:outerShdw>
              </a:effectLst>
            </a:endParaRPr>
          </a:p>
          <a:p>
            <a:pPr marL="0" indent="0" algn="ctr">
              <a:buNone/>
            </a:pPr>
            <a:r>
              <a:rPr lang="en-US" dirty="0">
                <a:solidFill>
                  <a:schemeClr val="bg1"/>
                </a:solidFill>
                <a:effectLst>
                  <a:outerShdw blurRad="38100" dist="38100" dir="2700000" algn="tl">
                    <a:srgbClr val="000000">
                      <a:alpha val="43137"/>
                    </a:srgbClr>
                  </a:outerShdw>
                </a:effectLst>
              </a:rPr>
              <a:t>God created man for Relationship with Himself</a:t>
            </a: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sp>
        <p:nvSpPr>
          <p:cNvPr id="2" name="Text Placeholder 1"/>
          <p:cNvSpPr>
            <a:spLocks noGrp="1"/>
          </p:cNvSpPr>
          <p:nvPr>
            <p:ph type="body" sz="half" idx="2"/>
          </p:nvPr>
        </p:nvSpPr>
        <p:spPr/>
        <p:txBody>
          <a:bodyPr/>
          <a:lstStyle/>
          <a:p>
            <a:endParaRPr lang="en-US"/>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16" y="4038600"/>
            <a:ext cx="216415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Tree>
    <p:extLst>
      <p:ext uri="{BB962C8B-B14F-4D97-AF65-F5344CB8AC3E}">
        <p14:creationId xmlns:p14="http://schemas.microsoft.com/office/powerpoint/2010/main" val="1363469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r>
              <a:rPr lang="en-US" sz="3600" b="1" dirty="0">
                <a:solidFill>
                  <a:schemeClr val="bg1"/>
                </a:solidFill>
                <a:effectLst>
                  <a:outerShdw blurRad="38100" dist="38100" dir="2700000" algn="tl">
                    <a:srgbClr val="000000">
                      <a:alpha val="43137"/>
                    </a:srgbClr>
                  </a:outerShdw>
                </a:effectLst>
              </a:rPr>
              <a:t>Why Should We Want To Hear God Speak To Us?</a:t>
            </a: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0" indent="0" algn="ctr">
              <a:buNone/>
            </a:pPr>
            <a:r>
              <a:rPr lang="en-US" sz="3600" b="1" dirty="0">
                <a:solidFill>
                  <a:schemeClr val="bg1"/>
                </a:solidFill>
                <a:effectLst>
                  <a:outerShdw blurRad="38100" dist="38100" dir="2700000" algn="tl">
                    <a:srgbClr val="000000">
                      <a:alpha val="43137"/>
                    </a:srgbClr>
                  </a:outerShdw>
                </a:effectLst>
              </a:rPr>
              <a:t>1  Relationship</a:t>
            </a: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10"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438400"/>
            <a:ext cx="2990785" cy="1524000"/>
          </a:xfrm>
          <a:prstGeom prst="rect">
            <a:avLst/>
          </a:prstGeom>
        </p:spPr>
      </p:pic>
    </p:spTree>
    <p:extLst>
      <p:ext uri="{BB962C8B-B14F-4D97-AF65-F5344CB8AC3E}">
        <p14:creationId xmlns:p14="http://schemas.microsoft.com/office/powerpoint/2010/main" val="1084263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3008313" cy="1162050"/>
          </a:xfrm>
        </p:spPr>
        <p:txBody>
          <a:bodyPr>
            <a:normAutofit fontScale="90000"/>
          </a:bodyPr>
          <a:lstStyle/>
          <a:p>
            <a:pPr algn="ctr"/>
            <a:r>
              <a:rPr lang="en-US" sz="2700" dirty="0">
                <a:solidFill>
                  <a:srgbClr val="193860"/>
                </a:solidFill>
                <a:effectLst>
                  <a:outerShdw blurRad="38100" dist="38100" dir="2700000" algn="tl">
                    <a:srgbClr val="000000">
                      <a:alpha val="43137"/>
                    </a:srgbClr>
                  </a:outerShdw>
                </a:effectLst>
              </a:rPr>
              <a:t>Why should we want to hear God speak?</a:t>
            </a: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r>
              <a:rPr lang="en-US" i="1" dirty="0">
                <a:solidFill>
                  <a:schemeClr val="bg1"/>
                </a:solidFill>
                <a:effectLst>
                  <a:outerShdw blurRad="38100" dist="38100" dir="2700000" algn="tl">
                    <a:srgbClr val="000000">
                      <a:alpha val="43137"/>
                    </a:srgbClr>
                  </a:outerShdw>
                </a:effectLst>
              </a:rPr>
              <a:t>Then He appointed twelve, </a:t>
            </a:r>
            <a:r>
              <a:rPr lang="en-US" i="1" u="sng" dirty="0">
                <a:solidFill>
                  <a:schemeClr val="bg1"/>
                </a:solidFill>
                <a:effectLst>
                  <a:outerShdw blurRad="38100" dist="38100" dir="2700000" algn="tl">
                    <a:srgbClr val="000000">
                      <a:alpha val="43137"/>
                    </a:srgbClr>
                  </a:outerShdw>
                </a:effectLst>
              </a:rPr>
              <a:t>that they might be with Him </a:t>
            </a:r>
            <a:r>
              <a:rPr lang="en-US" i="1" dirty="0">
                <a:solidFill>
                  <a:schemeClr val="bg1"/>
                </a:solidFill>
                <a:effectLst>
                  <a:outerShdw blurRad="38100" dist="38100" dir="2700000" algn="tl">
                    <a:srgbClr val="000000">
                      <a:alpha val="43137"/>
                    </a:srgbClr>
                  </a:outerShdw>
                </a:effectLst>
              </a:rPr>
              <a:t>and that He might send them out to preach, </a:t>
            </a:r>
            <a:r>
              <a:rPr lang="en-US" i="1" baseline="30000" dirty="0">
                <a:solidFill>
                  <a:schemeClr val="bg1"/>
                </a:solidFill>
                <a:effectLst>
                  <a:outerShdw blurRad="38100" dist="38100" dir="2700000" algn="tl">
                    <a:srgbClr val="000000">
                      <a:alpha val="43137"/>
                    </a:srgbClr>
                  </a:outerShdw>
                </a:effectLst>
              </a:rPr>
              <a:t> </a:t>
            </a:r>
            <a:r>
              <a:rPr lang="en-US" i="1" dirty="0">
                <a:solidFill>
                  <a:schemeClr val="bg1"/>
                </a:solidFill>
                <a:effectLst>
                  <a:outerShdw blurRad="38100" dist="38100" dir="2700000" algn="tl">
                    <a:srgbClr val="000000">
                      <a:alpha val="43137"/>
                    </a:srgbClr>
                  </a:outerShdw>
                </a:effectLst>
              </a:rPr>
              <a:t>and to have power to heal sicknesses and to cast out demons.   </a:t>
            </a:r>
          </a:p>
          <a:p>
            <a:pPr marL="0" indent="0" algn="ctr">
              <a:buNone/>
            </a:pPr>
            <a:r>
              <a:rPr lang="en-US" b="1" dirty="0">
                <a:solidFill>
                  <a:schemeClr val="bg1"/>
                </a:solidFill>
                <a:effectLst>
                  <a:outerShdw blurRad="38100" dist="38100" dir="2700000" algn="tl">
                    <a:srgbClr val="000000">
                      <a:alpha val="43137"/>
                    </a:srgbClr>
                  </a:outerShdw>
                </a:effectLst>
              </a:rPr>
              <a:t>Mark 3:14-15</a:t>
            </a:r>
          </a:p>
          <a:p>
            <a:pPr marL="0" indent="0" algn="ctr">
              <a:buNone/>
            </a:pPr>
            <a:endParaRPr lang="en-US" b="1" dirty="0">
              <a:solidFill>
                <a:schemeClr val="bg1"/>
              </a:solidFill>
              <a:effectLst>
                <a:outerShdw blurRad="38100" dist="38100" dir="2700000" algn="tl">
                  <a:srgbClr val="000000">
                    <a:alpha val="43137"/>
                  </a:srgbClr>
                </a:outerShdw>
              </a:effectLst>
            </a:endParaRPr>
          </a:p>
          <a:p>
            <a:pPr marL="0" indent="0" algn="ctr">
              <a:buNone/>
            </a:pPr>
            <a:r>
              <a:rPr lang="en-US" dirty="0">
                <a:solidFill>
                  <a:schemeClr val="bg1"/>
                </a:solidFill>
                <a:effectLst>
                  <a:outerShdw blurRad="38100" dist="38100" dir="2700000" algn="tl">
                    <a:srgbClr val="000000">
                      <a:alpha val="43137"/>
                    </a:srgbClr>
                  </a:outerShdw>
                </a:effectLst>
              </a:rPr>
              <a:t>Jesus appointed people for Relationship with Himself</a:t>
            </a: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sp>
        <p:nvSpPr>
          <p:cNvPr id="2" name="Text Placeholder 1"/>
          <p:cNvSpPr>
            <a:spLocks noGrp="1"/>
          </p:cNvSpPr>
          <p:nvPr>
            <p:ph type="body" sz="half" idx="2"/>
          </p:nvPr>
        </p:nvSpPr>
        <p:spPr/>
        <p:txBody>
          <a:bodyPr/>
          <a:lstStyle/>
          <a:p>
            <a:endParaRPr lang="en-US"/>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16" y="4038600"/>
            <a:ext cx="216415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Tree>
    <p:extLst>
      <p:ext uri="{BB962C8B-B14F-4D97-AF65-F5344CB8AC3E}">
        <p14:creationId xmlns:p14="http://schemas.microsoft.com/office/powerpoint/2010/main" val="295594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1EBEB-354A-4AEC-AF7B-B240C9B8A468}"/>
              </a:ext>
            </a:extLst>
          </p:cNvPr>
          <p:cNvSpPr>
            <a:spLocks noGrp="1"/>
          </p:cNvSpPr>
          <p:nvPr>
            <p:ph type="title"/>
          </p:nvPr>
        </p:nvSpPr>
        <p:spPr>
          <a:xfrm>
            <a:off x="457200" y="274638"/>
            <a:ext cx="8229600" cy="5668962"/>
          </a:xfrm>
        </p:spPr>
        <p:txBody>
          <a:bodyPr>
            <a:normAutofit/>
          </a:bodyPr>
          <a:lstStyle/>
          <a:p>
            <a:pPr algn="ctr"/>
            <a:r>
              <a:rPr lang="en-US" sz="3200" b="1" dirty="0">
                <a:solidFill>
                  <a:schemeClr val="bg1"/>
                </a:solidFill>
                <a:effectLst>
                  <a:outerShdw blurRad="38100" dist="38100" dir="2700000" algn="tl">
                    <a:srgbClr val="000000">
                      <a:alpha val="43137"/>
                    </a:srgbClr>
                  </a:outerShdw>
                </a:effectLst>
              </a:rPr>
              <a:t>Romans 8:6-7</a:t>
            </a:r>
            <a:br>
              <a:rPr lang="en-US" sz="3200" b="1" dirty="0">
                <a:solidFill>
                  <a:schemeClr val="bg1"/>
                </a:solidFill>
                <a:effectLst>
                  <a:outerShdw blurRad="38100" dist="38100" dir="2700000" algn="tl">
                    <a:srgbClr val="000000">
                      <a:alpha val="43137"/>
                    </a:srgbClr>
                  </a:outerShdw>
                </a:effectLst>
              </a:rPr>
            </a:br>
            <a:br>
              <a:rPr lang="en-US" sz="3200" b="1" i="1" dirty="0">
                <a:solidFill>
                  <a:schemeClr val="bg1"/>
                </a:solidFill>
                <a:effectLst>
                  <a:outerShdw blurRad="38100" dist="38100" dir="2700000" algn="tl">
                    <a:srgbClr val="000000">
                      <a:alpha val="43137"/>
                    </a:srgbClr>
                  </a:outerShdw>
                </a:effectLst>
              </a:rPr>
            </a:br>
            <a:r>
              <a:rPr lang="en-US" sz="3600" b="1" i="1" dirty="0">
                <a:solidFill>
                  <a:schemeClr val="bg1"/>
                </a:solidFill>
                <a:effectLst>
                  <a:outerShdw blurRad="38100" dist="38100" dir="2700000" algn="tl">
                    <a:srgbClr val="000000">
                      <a:alpha val="43137"/>
                    </a:srgbClr>
                  </a:outerShdw>
                </a:effectLst>
                <a:latin typeface="system-ui"/>
              </a:rPr>
              <a:t>The mind governed by the flesh is death,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but the mind governed by the Spirit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is life and peace.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The mind governed by the flesh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is hostile to God;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it does not submit to God’s law,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nor can it do so. </a:t>
            </a: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958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3008313" cy="1162050"/>
          </a:xfrm>
        </p:spPr>
        <p:txBody>
          <a:bodyPr>
            <a:normAutofit fontScale="90000"/>
          </a:bodyPr>
          <a:lstStyle/>
          <a:p>
            <a:pPr algn="ctr"/>
            <a:r>
              <a:rPr lang="en-US" sz="2700" dirty="0">
                <a:solidFill>
                  <a:srgbClr val="193860"/>
                </a:solidFill>
                <a:effectLst>
                  <a:outerShdw blurRad="38100" dist="38100" dir="2700000" algn="tl">
                    <a:srgbClr val="000000">
                      <a:alpha val="43137"/>
                    </a:srgbClr>
                  </a:outerShdw>
                </a:effectLst>
              </a:rPr>
              <a:t>Why should we want to hear God speak?</a:t>
            </a: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r>
              <a:rPr lang="en-US" i="1" dirty="0">
                <a:solidFill>
                  <a:schemeClr val="bg1"/>
                </a:solidFill>
                <a:effectLst>
                  <a:outerShdw blurRad="38100" dist="38100" dir="2700000" algn="tl">
                    <a:srgbClr val="000000">
                      <a:alpha val="43137"/>
                    </a:srgbClr>
                  </a:outerShdw>
                </a:effectLst>
              </a:rPr>
              <a:t>However, when He, the Spirit of truth, has come, He will guide you into all truth; </a:t>
            </a:r>
          </a:p>
          <a:p>
            <a:pPr marL="0" indent="0" algn="ctr">
              <a:buNone/>
            </a:pPr>
            <a:r>
              <a:rPr lang="en-US" b="1" dirty="0">
                <a:solidFill>
                  <a:schemeClr val="bg1"/>
                </a:solidFill>
                <a:effectLst>
                  <a:outerShdw blurRad="38100" dist="38100" dir="2700000" algn="tl">
                    <a:srgbClr val="000000">
                      <a:alpha val="43137"/>
                    </a:srgbClr>
                  </a:outerShdw>
                </a:effectLst>
              </a:rPr>
              <a:t>John 16:13</a:t>
            </a:r>
          </a:p>
          <a:p>
            <a:pPr marL="0" indent="0" algn="ctr">
              <a:buNone/>
            </a:pP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sp>
        <p:nvSpPr>
          <p:cNvPr id="7" name="Text Placeholder 6"/>
          <p:cNvSpPr>
            <a:spLocks noGrp="1"/>
          </p:cNvSpPr>
          <p:nvPr>
            <p:ph type="body" sz="half" idx="2"/>
          </p:nvPr>
        </p:nvSpPr>
        <p:spPr>
          <a:xfrm>
            <a:off x="457200" y="3124200"/>
            <a:ext cx="3008313" cy="3001963"/>
          </a:xfrm>
        </p:spPr>
        <p:txBody>
          <a:bodyPr>
            <a:normAutofit/>
          </a:bodyPr>
          <a:lstStyle/>
          <a:p>
            <a:pPr algn="ctr"/>
            <a:r>
              <a:rPr lang="en-US" sz="2800" b="1" dirty="0">
                <a:solidFill>
                  <a:srgbClr val="193860"/>
                </a:solidFill>
                <a:effectLst>
                  <a:outerShdw blurRad="38100" dist="38100" dir="2700000" algn="tl">
                    <a:srgbClr val="000000">
                      <a:alpha val="43137"/>
                    </a:srgbClr>
                  </a:outerShdw>
                </a:effectLst>
              </a:rPr>
              <a:t>2. Guiding into Truth</a:t>
            </a:r>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pic>
        <p:nvPicPr>
          <p:cNvPr id="8195"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1" y="4267200"/>
            <a:ext cx="3147754" cy="174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46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chemeClr val="accent1"/>
                                      </p:to>
                                    </p:animClr>
                                  </p:sub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3008313" cy="1162050"/>
          </a:xfrm>
        </p:spPr>
        <p:txBody>
          <a:bodyPr>
            <a:normAutofit fontScale="90000"/>
          </a:bodyPr>
          <a:lstStyle/>
          <a:p>
            <a:pPr algn="ctr"/>
            <a:r>
              <a:rPr lang="en-US" sz="2700" dirty="0">
                <a:solidFill>
                  <a:srgbClr val="193860"/>
                </a:solidFill>
                <a:effectLst>
                  <a:outerShdw blurRad="38100" dist="38100" dir="2700000" algn="tl">
                    <a:srgbClr val="000000">
                      <a:alpha val="43137"/>
                    </a:srgbClr>
                  </a:outerShdw>
                </a:effectLst>
              </a:rPr>
              <a:t>Why should we want to hear God speak?</a:t>
            </a: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endParaRPr lang="en-US" dirty="0">
              <a:solidFill>
                <a:schemeClr val="bg1"/>
              </a:solidFill>
              <a:effectLst>
                <a:outerShdw blurRad="38100" dist="38100" dir="2700000" algn="tl">
                  <a:srgbClr val="000000">
                    <a:alpha val="43137"/>
                  </a:srgbClr>
                </a:outerShdw>
              </a:effectLst>
            </a:endParaRPr>
          </a:p>
          <a:p>
            <a:pPr marL="0" indent="0" algn="ctr">
              <a:buNone/>
            </a:pPr>
            <a:r>
              <a:rPr lang="en-US" b="1" dirty="0">
                <a:solidFill>
                  <a:schemeClr val="bg1"/>
                </a:solidFill>
                <a:effectLst>
                  <a:outerShdw blurRad="38100" dist="38100" dir="2700000" algn="tl">
                    <a:srgbClr val="000000">
                      <a:alpha val="43137"/>
                    </a:srgbClr>
                  </a:outerShdw>
                </a:effectLst>
              </a:rPr>
              <a:t>My Story</a:t>
            </a:r>
          </a:p>
          <a:p>
            <a:pPr marL="0" indent="0" algn="ctr">
              <a:buNone/>
            </a:pP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sp>
        <p:nvSpPr>
          <p:cNvPr id="7" name="Text Placeholder 6"/>
          <p:cNvSpPr>
            <a:spLocks noGrp="1"/>
          </p:cNvSpPr>
          <p:nvPr>
            <p:ph type="body" sz="half" idx="2"/>
          </p:nvPr>
        </p:nvSpPr>
        <p:spPr>
          <a:xfrm>
            <a:off x="457200" y="3124200"/>
            <a:ext cx="3008313" cy="3001963"/>
          </a:xfrm>
        </p:spPr>
        <p:txBody>
          <a:bodyPr>
            <a:normAutofit/>
          </a:bodyPr>
          <a:lstStyle/>
          <a:p>
            <a:pPr algn="ctr"/>
            <a:r>
              <a:rPr lang="en-US" sz="2800" b="1" dirty="0">
                <a:solidFill>
                  <a:srgbClr val="193860"/>
                </a:solidFill>
                <a:effectLst>
                  <a:outerShdw blurRad="38100" dist="38100" dir="2700000" algn="tl">
                    <a:srgbClr val="000000">
                      <a:alpha val="43137"/>
                    </a:srgbClr>
                  </a:outerShdw>
                </a:effectLst>
              </a:rPr>
              <a:t>2. Guiding into Truth</a:t>
            </a:r>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pic>
        <p:nvPicPr>
          <p:cNvPr id="8195"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1" y="4267200"/>
            <a:ext cx="3147754" cy="174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124200"/>
            <a:ext cx="2667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28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r>
              <a:rPr lang="en-US" sz="3600" b="1" dirty="0">
                <a:solidFill>
                  <a:schemeClr val="bg1"/>
                </a:solidFill>
                <a:effectLst>
                  <a:outerShdw blurRad="38100" dist="38100" dir="2700000" algn="tl">
                    <a:srgbClr val="000000">
                      <a:alpha val="43137"/>
                    </a:srgbClr>
                  </a:outerShdw>
                </a:effectLst>
              </a:rPr>
              <a:t>Why Should We Want To Hear God Speak To Us?</a:t>
            </a: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742950" indent="-742950">
              <a:buAutoNum type="arabicPlain"/>
            </a:pPr>
            <a:r>
              <a:rPr lang="en-US" sz="3600" b="1" dirty="0">
                <a:solidFill>
                  <a:schemeClr val="bg1"/>
                </a:solidFill>
                <a:effectLst>
                  <a:outerShdw blurRad="38100" dist="38100" dir="2700000" algn="tl">
                    <a:srgbClr val="000000">
                      <a:alpha val="43137"/>
                    </a:srgbClr>
                  </a:outerShdw>
                </a:effectLst>
              </a:rPr>
              <a:t>Relationship</a:t>
            </a:r>
          </a:p>
          <a:p>
            <a:pPr marL="514350" indent="-514350">
              <a:buAutoNum type="arabicPlain"/>
            </a:pPr>
            <a:r>
              <a:rPr lang="en-US" sz="3600" b="1" dirty="0">
                <a:solidFill>
                  <a:schemeClr val="bg1"/>
                </a:solidFill>
                <a:effectLst>
                  <a:outerShdw blurRad="38100" dist="38100" dir="2700000" algn="tl">
                    <a:srgbClr val="000000">
                      <a:alpha val="43137"/>
                    </a:srgbClr>
                  </a:outerShdw>
                </a:effectLst>
              </a:rPr>
              <a:t>Guidance in Truth</a:t>
            </a: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10"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438400"/>
            <a:ext cx="2990785" cy="1524000"/>
          </a:xfrm>
          <a:prstGeom prst="rect">
            <a:avLst/>
          </a:prstGeom>
        </p:spPr>
      </p:pic>
    </p:spTree>
    <p:extLst>
      <p:ext uri="{BB962C8B-B14F-4D97-AF65-F5344CB8AC3E}">
        <p14:creationId xmlns:p14="http://schemas.microsoft.com/office/powerpoint/2010/main" val="4001657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3008313" cy="1162050"/>
          </a:xfrm>
        </p:spPr>
        <p:txBody>
          <a:bodyPr>
            <a:normAutofit fontScale="90000"/>
          </a:bodyPr>
          <a:lstStyle/>
          <a:p>
            <a:pPr algn="ctr"/>
            <a:r>
              <a:rPr lang="en-US" sz="2700" dirty="0">
                <a:solidFill>
                  <a:srgbClr val="193860"/>
                </a:solidFill>
                <a:effectLst>
                  <a:outerShdw blurRad="38100" dist="38100" dir="2700000" algn="tl">
                    <a:srgbClr val="000000">
                      <a:alpha val="43137"/>
                    </a:srgbClr>
                  </a:outerShdw>
                </a:effectLst>
              </a:rPr>
              <a:t>Why should we want to hear God speak?</a:t>
            </a: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r>
              <a:rPr lang="en-US" i="1" dirty="0">
                <a:solidFill>
                  <a:schemeClr val="tx2">
                    <a:lumMod val="60000"/>
                    <a:lumOff val="40000"/>
                  </a:schemeClr>
                </a:solidFill>
                <a:effectLst>
                  <a:outerShdw blurRad="38100" dist="38100" dir="2700000" algn="tl">
                    <a:srgbClr val="000000">
                      <a:alpha val="43137"/>
                    </a:srgbClr>
                  </a:outerShdw>
                </a:effectLst>
              </a:rPr>
              <a:t>However, when He, the Spirit of truth, has come, He will guide you into all truth; </a:t>
            </a:r>
            <a:r>
              <a:rPr lang="en-US" i="1" dirty="0">
                <a:solidFill>
                  <a:schemeClr val="bg1"/>
                </a:solidFill>
                <a:effectLst>
                  <a:outerShdw blurRad="38100" dist="38100" dir="2700000" algn="tl">
                    <a:srgbClr val="000000">
                      <a:alpha val="43137"/>
                    </a:srgbClr>
                  </a:outerShdw>
                </a:effectLst>
              </a:rPr>
              <a:t>for He will not speak on His own authority, but whatever He hears He will speak; and He will tell you things to come. </a:t>
            </a:r>
            <a:r>
              <a:rPr lang="en-US" b="1" dirty="0">
                <a:solidFill>
                  <a:schemeClr val="bg1"/>
                </a:solidFill>
                <a:effectLst>
                  <a:outerShdw blurRad="38100" dist="38100" dir="2700000" algn="tl">
                    <a:srgbClr val="000000">
                      <a:alpha val="43137"/>
                    </a:srgbClr>
                  </a:outerShdw>
                </a:effectLst>
              </a:rPr>
              <a:t>John 16:13</a:t>
            </a:r>
          </a:p>
          <a:p>
            <a:pPr marL="0" indent="0" algn="ctr">
              <a:buNone/>
            </a:pP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sp>
        <p:nvSpPr>
          <p:cNvPr id="7" name="Text Placeholder 6"/>
          <p:cNvSpPr>
            <a:spLocks noGrp="1"/>
          </p:cNvSpPr>
          <p:nvPr>
            <p:ph type="body" sz="half" idx="2"/>
          </p:nvPr>
        </p:nvSpPr>
        <p:spPr>
          <a:xfrm>
            <a:off x="457200" y="3124200"/>
            <a:ext cx="3008313" cy="3001963"/>
          </a:xfrm>
        </p:spPr>
        <p:txBody>
          <a:bodyPr>
            <a:normAutofit/>
          </a:bodyPr>
          <a:lstStyle/>
          <a:p>
            <a:pPr algn="ctr"/>
            <a:r>
              <a:rPr lang="en-US" sz="2800" b="1" dirty="0">
                <a:solidFill>
                  <a:srgbClr val="193860"/>
                </a:solidFill>
                <a:effectLst>
                  <a:outerShdw blurRad="38100" dist="38100" dir="2700000" algn="tl">
                    <a:srgbClr val="000000">
                      <a:alpha val="43137"/>
                    </a:srgbClr>
                  </a:outerShdw>
                </a:effectLst>
              </a:rPr>
              <a:t>2. Future Expectations</a:t>
            </a:r>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46" y="4267200"/>
            <a:ext cx="29337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1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3008313" cy="1162050"/>
          </a:xfrm>
        </p:spPr>
        <p:txBody>
          <a:bodyPr>
            <a:normAutofit fontScale="90000"/>
          </a:bodyPr>
          <a:lstStyle/>
          <a:p>
            <a:pPr algn="ctr"/>
            <a:r>
              <a:rPr lang="en-US" sz="2700" dirty="0">
                <a:solidFill>
                  <a:srgbClr val="193860"/>
                </a:solidFill>
                <a:effectLst>
                  <a:outerShdw blurRad="38100" dist="38100" dir="2700000" algn="tl">
                    <a:srgbClr val="000000">
                      <a:alpha val="43137"/>
                    </a:srgbClr>
                  </a:outerShdw>
                </a:effectLst>
              </a:rPr>
              <a:t>Why should we want to hear God speak?</a:t>
            </a: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r>
              <a:rPr lang="en-US" b="1" dirty="0">
                <a:solidFill>
                  <a:schemeClr val="bg1"/>
                </a:solidFill>
                <a:effectLst>
                  <a:outerShdw blurRad="38100" dist="38100" dir="2700000" algn="tl">
                    <a:srgbClr val="000000">
                      <a:alpha val="43137"/>
                    </a:srgbClr>
                  </a:outerShdw>
                </a:effectLst>
              </a:rPr>
              <a:t>My Story</a:t>
            </a:r>
          </a:p>
          <a:p>
            <a:pPr marL="0" indent="0">
              <a:buNone/>
            </a:pPr>
            <a:endParaRPr lang="en-US" dirty="0">
              <a:solidFill>
                <a:schemeClr val="bg1"/>
              </a:solidFill>
            </a:endParaRPr>
          </a:p>
        </p:txBody>
      </p:sp>
      <p:sp>
        <p:nvSpPr>
          <p:cNvPr id="7" name="Text Placeholder 6"/>
          <p:cNvSpPr>
            <a:spLocks noGrp="1"/>
          </p:cNvSpPr>
          <p:nvPr>
            <p:ph type="body" sz="half" idx="2"/>
          </p:nvPr>
        </p:nvSpPr>
        <p:spPr>
          <a:xfrm>
            <a:off x="457200" y="3124200"/>
            <a:ext cx="3008313" cy="3001963"/>
          </a:xfrm>
        </p:spPr>
        <p:txBody>
          <a:bodyPr>
            <a:normAutofit/>
          </a:bodyPr>
          <a:lstStyle/>
          <a:p>
            <a:pPr algn="ctr"/>
            <a:r>
              <a:rPr lang="en-US" sz="2800" b="1" dirty="0">
                <a:solidFill>
                  <a:srgbClr val="193860"/>
                </a:solidFill>
                <a:effectLst>
                  <a:outerShdw blurRad="38100" dist="38100" dir="2700000" algn="tl">
                    <a:srgbClr val="000000">
                      <a:alpha val="43137"/>
                    </a:srgbClr>
                  </a:outerShdw>
                </a:effectLst>
              </a:rPr>
              <a:t>Future Expectations</a:t>
            </a:r>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46" y="4267200"/>
            <a:ext cx="29337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133" y="1981200"/>
            <a:ext cx="32004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98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r>
              <a:rPr lang="en-US" sz="3600" b="1" dirty="0">
                <a:solidFill>
                  <a:schemeClr val="bg1"/>
                </a:solidFill>
                <a:effectLst>
                  <a:outerShdw blurRad="38100" dist="38100" dir="2700000" algn="tl">
                    <a:srgbClr val="000000">
                      <a:alpha val="43137"/>
                    </a:srgbClr>
                  </a:outerShdw>
                </a:effectLst>
              </a:rPr>
              <a:t>Why Should We Want To Hear God Speak To Us?</a:t>
            </a: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742950" indent="-742950">
              <a:buAutoNum type="arabicPlain"/>
            </a:pPr>
            <a:r>
              <a:rPr lang="en-US" sz="3600" b="1" dirty="0">
                <a:solidFill>
                  <a:schemeClr val="bg1"/>
                </a:solidFill>
                <a:effectLst>
                  <a:outerShdw blurRad="38100" dist="38100" dir="2700000" algn="tl">
                    <a:srgbClr val="000000">
                      <a:alpha val="43137"/>
                    </a:srgbClr>
                  </a:outerShdw>
                </a:effectLst>
              </a:rPr>
              <a:t>Relationship</a:t>
            </a:r>
          </a:p>
          <a:p>
            <a:pPr marL="514350" indent="-514350">
              <a:buAutoNum type="arabicPlain"/>
            </a:pPr>
            <a:r>
              <a:rPr lang="en-US" sz="3600" b="1" dirty="0">
                <a:solidFill>
                  <a:schemeClr val="bg1"/>
                </a:solidFill>
                <a:effectLst>
                  <a:outerShdw blurRad="38100" dist="38100" dir="2700000" algn="tl">
                    <a:srgbClr val="000000">
                      <a:alpha val="43137"/>
                    </a:srgbClr>
                  </a:outerShdw>
                </a:effectLst>
              </a:rPr>
              <a:t>Guidance in Truth</a:t>
            </a:r>
          </a:p>
          <a:p>
            <a:pPr marL="514350" indent="-514350">
              <a:buAutoNum type="arabicPlain"/>
            </a:pPr>
            <a:r>
              <a:rPr lang="en-US" sz="3600" b="1" dirty="0">
                <a:solidFill>
                  <a:schemeClr val="bg1"/>
                </a:solidFill>
                <a:effectLst>
                  <a:outerShdw blurRad="38100" dist="38100" dir="2700000" algn="tl">
                    <a:srgbClr val="000000">
                      <a:alpha val="43137"/>
                    </a:srgbClr>
                  </a:outerShdw>
                </a:effectLst>
              </a:rPr>
              <a:t>Personal Future</a:t>
            </a:r>
          </a:p>
          <a:p>
            <a:pPr marL="0" indent="0">
              <a:buNone/>
            </a:pPr>
            <a:endParaRPr lang="en-US" sz="3600" b="1" dirty="0">
              <a:solidFill>
                <a:schemeClr val="bg1"/>
              </a:solidFill>
              <a:effectLst>
                <a:outerShdw blurRad="38100" dist="38100" dir="2700000" algn="tl">
                  <a:srgbClr val="000000">
                    <a:alpha val="43137"/>
                  </a:srgbClr>
                </a:outerShdw>
              </a:effectLst>
            </a:endParaRPr>
          </a:p>
          <a:p>
            <a:pPr marL="514350" indent="-514350">
              <a:buAutoNum type="arabicPlain"/>
            </a:pP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10"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438400"/>
            <a:ext cx="2990785" cy="1524000"/>
          </a:xfrm>
          <a:prstGeom prst="rect">
            <a:avLst/>
          </a:prstGeom>
        </p:spPr>
      </p:pic>
    </p:spTree>
    <p:extLst>
      <p:ext uri="{BB962C8B-B14F-4D97-AF65-F5344CB8AC3E}">
        <p14:creationId xmlns:p14="http://schemas.microsoft.com/office/powerpoint/2010/main" val="259333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3008313" cy="1162050"/>
          </a:xfrm>
        </p:spPr>
        <p:txBody>
          <a:bodyPr>
            <a:normAutofit fontScale="90000"/>
          </a:bodyPr>
          <a:lstStyle/>
          <a:p>
            <a:pPr algn="ctr"/>
            <a:r>
              <a:rPr lang="en-US" sz="2700" dirty="0">
                <a:solidFill>
                  <a:srgbClr val="193860"/>
                </a:solidFill>
                <a:effectLst>
                  <a:outerShdw blurRad="38100" dist="38100" dir="2700000" algn="tl">
                    <a:srgbClr val="000000">
                      <a:alpha val="43137"/>
                    </a:srgbClr>
                  </a:outerShdw>
                </a:effectLst>
              </a:rPr>
              <a:t>Why should we want to hear God speak?</a:t>
            </a: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r>
              <a:rPr lang="en-US" i="1" dirty="0">
                <a:solidFill>
                  <a:schemeClr val="bg1"/>
                </a:solidFill>
                <a:effectLst>
                  <a:outerShdw blurRad="38100" dist="38100" dir="2700000" algn="tl">
                    <a:srgbClr val="000000">
                      <a:alpha val="43137"/>
                    </a:srgbClr>
                  </a:outerShdw>
                </a:effectLst>
              </a:rPr>
              <a:t>Grace and peace be multiplied to you in the </a:t>
            </a:r>
            <a:r>
              <a:rPr lang="en-US" i="1" u="sng" dirty="0">
                <a:solidFill>
                  <a:schemeClr val="bg1"/>
                </a:solidFill>
                <a:effectLst>
                  <a:outerShdw blurRad="38100" dist="38100" dir="2700000" algn="tl">
                    <a:srgbClr val="000000">
                      <a:alpha val="43137"/>
                    </a:srgbClr>
                  </a:outerShdw>
                </a:effectLst>
              </a:rPr>
              <a:t>knowledge of God </a:t>
            </a:r>
            <a:r>
              <a:rPr lang="en-US" i="1" dirty="0">
                <a:solidFill>
                  <a:schemeClr val="bg1"/>
                </a:solidFill>
                <a:effectLst>
                  <a:outerShdw blurRad="38100" dist="38100" dir="2700000" algn="tl">
                    <a:srgbClr val="000000">
                      <a:alpha val="43137"/>
                    </a:srgbClr>
                  </a:outerShdw>
                </a:effectLst>
              </a:rPr>
              <a:t>and of Jesus our Lord, </a:t>
            </a:r>
          </a:p>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r>
              <a:rPr lang="en-US" i="1" dirty="0">
                <a:solidFill>
                  <a:schemeClr val="bg1"/>
                </a:solidFill>
                <a:effectLst>
                  <a:outerShdw blurRad="38100" dist="38100" dir="2700000" algn="tl">
                    <a:srgbClr val="000000">
                      <a:alpha val="43137"/>
                    </a:srgbClr>
                  </a:outerShdw>
                </a:effectLst>
              </a:rPr>
              <a:t>as His divine power has given to us all things that pertain to life and godliness, </a:t>
            </a:r>
            <a:r>
              <a:rPr lang="en-US" i="1" u="sng" dirty="0">
                <a:solidFill>
                  <a:schemeClr val="bg1"/>
                </a:solidFill>
                <a:effectLst>
                  <a:outerShdw blurRad="38100" dist="38100" dir="2700000" algn="tl">
                    <a:srgbClr val="000000">
                      <a:alpha val="43137"/>
                    </a:srgbClr>
                  </a:outerShdw>
                </a:effectLst>
              </a:rPr>
              <a:t>through the knowledge of Him </a:t>
            </a:r>
            <a:r>
              <a:rPr lang="en-US" i="1" dirty="0">
                <a:solidFill>
                  <a:schemeClr val="bg1"/>
                </a:solidFill>
                <a:effectLst>
                  <a:outerShdw blurRad="38100" dist="38100" dir="2700000" algn="tl">
                    <a:srgbClr val="000000">
                      <a:alpha val="43137"/>
                    </a:srgbClr>
                  </a:outerShdw>
                </a:effectLst>
              </a:rPr>
              <a:t>who called us by glory and virtue,</a:t>
            </a:r>
          </a:p>
          <a:p>
            <a:pPr marL="0" indent="0" algn="ctr">
              <a:buNone/>
            </a:pPr>
            <a:r>
              <a:rPr lang="en-US" b="1" dirty="0">
                <a:solidFill>
                  <a:schemeClr val="bg1"/>
                </a:solidFill>
                <a:effectLst>
                  <a:outerShdw blurRad="38100" dist="38100" dir="2700000" algn="tl">
                    <a:srgbClr val="000000">
                      <a:alpha val="43137"/>
                    </a:srgbClr>
                  </a:outerShdw>
                </a:effectLst>
              </a:rPr>
              <a:t>2 Peter 1:2-3</a:t>
            </a:r>
          </a:p>
          <a:p>
            <a:pPr marL="0" indent="0" algn="ctr">
              <a:buNone/>
            </a:pPr>
            <a:r>
              <a:rPr lang="en-US" dirty="0">
                <a:solidFill>
                  <a:schemeClr val="bg1"/>
                </a:solidFill>
                <a:effectLst>
                  <a:outerShdw blurRad="38100" dist="38100" dir="2700000" algn="tl">
                    <a:srgbClr val="000000">
                      <a:alpha val="43137"/>
                    </a:srgbClr>
                  </a:outerShdw>
                </a:effectLst>
              </a:rPr>
              <a:t> </a:t>
            </a: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sp>
        <p:nvSpPr>
          <p:cNvPr id="2" name="Text Placeholder 1"/>
          <p:cNvSpPr>
            <a:spLocks noGrp="1"/>
          </p:cNvSpPr>
          <p:nvPr>
            <p:ph type="body" sz="half" idx="2"/>
          </p:nvPr>
        </p:nvSpPr>
        <p:spPr/>
        <p:txBody>
          <a:bodyPr/>
          <a:lstStyle/>
          <a:p>
            <a:endParaRPr lang="en-US"/>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Tree>
    <p:extLst>
      <p:ext uri="{BB962C8B-B14F-4D97-AF65-F5344CB8AC3E}">
        <p14:creationId xmlns:p14="http://schemas.microsoft.com/office/powerpoint/2010/main" val="1813529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3008313" cy="1162050"/>
          </a:xfrm>
        </p:spPr>
        <p:txBody>
          <a:bodyPr>
            <a:normAutofit fontScale="90000"/>
          </a:bodyPr>
          <a:lstStyle/>
          <a:p>
            <a:pPr algn="ctr"/>
            <a:r>
              <a:rPr lang="en-US" sz="2700" dirty="0">
                <a:solidFill>
                  <a:srgbClr val="193860"/>
                </a:solidFill>
                <a:effectLst>
                  <a:outerShdw blurRad="38100" dist="38100" dir="2700000" algn="tl">
                    <a:srgbClr val="000000">
                      <a:alpha val="43137"/>
                    </a:srgbClr>
                  </a:outerShdw>
                </a:effectLst>
              </a:rPr>
              <a:t>Why should we want to hear God speak?</a:t>
            </a: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endParaRPr lang="en-US" dirty="0">
              <a:solidFill>
                <a:schemeClr val="bg1"/>
              </a:solidFill>
              <a:effectLst>
                <a:outerShdw blurRad="38100" dist="38100" dir="2700000" algn="tl">
                  <a:srgbClr val="000000">
                    <a:alpha val="43137"/>
                  </a:srgbClr>
                </a:outerShdw>
              </a:effectLst>
            </a:endParaRPr>
          </a:p>
          <a:p>
            <a:pPr marL="0" indent="0" algn="ctr">
              <a:buNone/>
            </a:pPr>
            <a:r>
              <a:rPr lang="en-US" b="1" dirty="0">
                <a:solidFill>
                  <a:schemeClr val="bg1"/>
                </a:solidFill>
                <a:effectLst>
                  <a:outerShdw blurRad="38100" dist="38100" dir="2700000" algn="tl">
                    <a:srgbClr val="000000">
                      <a:alpha val="43137"/>
                    </a:srgbClr>
                  </a:outerShdw>
                </a:effectLst>
              </a:rPr>
              <a:t>My Story</a:t>
            </a:r>
          </a:p>
          <a:p>
            <a:pPr marL="0" indent="0" algn="ctr">
              <a:buNone/>
            </a:pPr>
            <a:r>
              <a:rPr lang="en-US" dirty="0">
                <a:solidFill>
                  <a:schemeClr val="bg1"/>
                </a:solidFill>
                <a:effectLst>
                  <a:outerShdw blurRad="38100" dist="38100" dir="2700000" algn="tl">
                    <a:srgbClr val="000000">
                      <a:alpha val="43137"/>
                    </a:srgbClr>
                  </a:outerShdw>
                </a:effectLst>
              </a:rPr>
              <a:t> </a:t>
            </a: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sp>
        <p:nvSpPr>
          <p:cNvPr id="2" name="Text Placeholder 1"/>
          <p:cNvSpPr>
            <a:spLocks noGrp="1"/>
          </p:cNvSpPr>
          <p:nvPr>
            <p:ph type="body" sz="half" idx="2"/>
          </p:nvPr>
        </p:nvSpPr>
        <p:spPr/>
        <p:txBody>
          <a:bodyPr/>
          <a:lstStyle/>
          <a:p>
            <a:endParaRPr lang="en-US"/>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362200"/>
            <a:ext cx="41148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203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r>
              <a:rPr lang="en-US" sz="3600" b="1" dirty="0">
                <a:solidFill>
                  <a:schemeClr val="bg1"/>
                </a:solidFill>
                <a:effectLst>
                  <a:outerShdw blurRad="38100" dist="38100" dir="2700000" algn="tl">
                    <a:srgbClr val="000000">
                      <a:alpha val="43137"/>
                    </a:srgbClr>
                  </a:outerShdw>
                </a:effectLst>
              </a:rPr>
              <a:t>Why Should We Want To Hear God Speak To Us?</a:t>
            </a: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742950" indent="-742950">
              <a:buFont typeface="+mj-lt"/>
              <a:buAutoNum type="arabicPeriod"/>
            </a:pPr>
            <a:r>
              <a:rPr lang="en-US" sz="3600" b="1" dirty="0">
                <a:solidFill>
                  <a:schemeClr val="bg1"/>
                </a:solidFill>
                <a:effectLst>
                  <a:outerShdw blurRad="38100" dist="38100" dir="2700000" algn="tl">
                    <a:srgbClr val="000000">
                      <a:alpha val="43137"/>
                    </a:srgbClr>
                  </a:outerShdw>
                </a:effectLst>
              </a:rPr>
              <a:t>Relationship</a:t>
            </a:r>
          </a:p>
          <a:p>
            <a:pPr marL="742950" indent="-742950">
              <a:buFont typeface="+mj-lt"/>
              <a:buAutoNum type="arabicPeriod"/>
            </a:pPr>
            <a:r>
              <a:rPr lang="en-US" sz="3600" b="1" dirty="0">
                <a:solidFill>
                  <a:schemeClr val="bg1"/>
                </a:solidFill>
                <a:effectLst>
                  <a:outerShdw blurRad="38100" dist="38100" dir="2700000" algn="tl">
                    <a:srgbClr val="000000">
                      <a:alpha val="43137"/>
                    </a:srgbClr>
                  </a:outerShdw>
                </a:effectLst>
              </a:rPr>
              <a:t>Guidance in Truth</a:t>
            </a:r>
          </a:p>
          <a:p>
            <a:pPr marL="742950" indent="-742950">
              <a:buFont typeface="+mj-lt"/>
              <a:buAutoNum type="arabicPeriod"/>
            </a:pPr>
            <a:r>
              <a:rPr lang="en-US" sz="3600" b="1" dirty="0">
                <a:solidFill>
                  <a:schemeClr val="bg1"/>
                </a:solidFill>
                <a:effectLst>
                  <a:outerShdw blurRad="38100" dist="38100" dir="2700000" algn="tl">
                    <a:srgbClr val="000000">
                      <a:alpha val="43137"/>
                    </a:srgbClr>
                  </a:outerShdw>
                </a:effectLst>
              </a:rPr>
              <a:t>Personal Future</a:t>
            </a:r>
          </a:p>
          <a:p>
            <a:pPr marL="742950" indent="-742950">
              <a:buFont typeface="+mj-lt"/>
              <a:buAutoNum type="arabicPeriod"/>
            </a:pPr>
            <a:r>
              <a:rPr lang="en-US" sz="3600" b="1" dirty="0">
                <a:solidFill>
                  <a:schemeClr val="bg1"/>
                </a:solidFill>
                <a:effectLst>
                  <a:outerShdw blurRad="38100" dist="38100" dir="2700000" algn="tl">
                    <a:srgbClr val="000000">
                      <a:alpha val="43137"/>
                    </a:srgbClr>
                  </a:outerShdw>
                </a:effectLst>
              </a:rPr>
              <a:t>Knowledge of God</a:t>
            </a:r>
          </a:p>
          <a:p>
            <a:pPr marL="0" indent="0">
              <a:buNone/>
            </a:pPr>
            <a:endParaRPr lang="en-US" sz="3600" b="1" dirty="0">
              <a:solidFill>
                <a:schemeClr val="bg1"/>
              </a:solidFill>
              <a:effectLst>
                <a:outerShdw blurRad="38100" dist="38100" dir="2700000" algn="tl">
                  <a:srgbClr val="000000">
                    <a:alpha val="43137"/>
                  </a:srgbClr>
                </a:outerShdw>
              </a:effectLst>
            </a:endParaRPr>
          </a:p>
          <a:p>
            <a:pPr marL="514350" indent="-514350">
              <a:buAutoNum type="arabicPlain"/>
            </a:pP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10"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438400"/>
            <a:ext cx="2990785" cy="1524000"/>
          </a:xfrm>
          <a:prstGeom prst="rect">
            <a:avLst/>
          </a:prstGeom>
        </p:spPr>
      </p:pic>
    </p:spTree>
    <p:extLst>
      <p:ext uri="{BB962C8B-B14F-4D97-AF65-F5344CB8AC3E}">
        <p14:creationId xmlns:p14="http://schemas.microsoft.com/office/powerpoint/2010/main" val="3389899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i="1" dirty="0">
              <a:solidFill>
                <a:schemeClr val="bg1"/>
              </a:solidFill>
            </a:endParaRPr>
          </a:p>
          <a:p>
            <a:pPr marL="0" indent="0" algn="ctr">
              <a:buNone/>
            </a:pPr>
            <a:endParaRPr lang="en-US" i="1" dirty="0">
              <a:solidFill>
                <a:schemeClr val="bg1"/>
              </a:solidFill>
            </a:endParaRPr>
          </a:p>
          <a:p>
            <a:pPr marL="0" indent="0" algn="ctr">
              <a:buNone/>
            </a:pPr>
            <a:r>
              <a:rPr lang="en-US" b="1" i="1" dirty="0">
                <a:solidFill>
                  <a:schemeClr val="bg1"/>
                </a:solidFill>
                <a:effectLst>
                  <a:outerShdw blurRad="38100" dist="38100" dir="2700000" algn="tl">
                    <a:srgbClr val="000000">
                      <a:alpha val="43137"/>
                    </a:srgbClr>
                  </a:outerShdw>
                </a:effectLst>
              </a:rPr>
              <a:t>Why Do People </a:t>
            </a:r>
          </a:p>
          <a:p>
            <a:pPr marL="0" indent="0" algn="ctr">
              <a:buNone/>
            </a:pPr>
            <a:r>
              <a:rPr lang="en-US" b="1" i="1" dirty="0">
                <a:solidFill>
                  <a:schemeClr val="bg1"/>
                </a:solidFill>
                <a:effectLst>
                  <a:outerShdw blurRad="38100" dist="38100" dir="2700000" algn="tl">
                    <a:srgbClr val="000000">
                      <a:alpha val="43137"/>
                    </a:srgbClr>
                  </a:outerShdw>
                </a:effectLst>
              </a:rPr>
              <a:t>Not Hear God?</a:t>
            </a: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
        <p:nvSpPr>
          <p:cNvPr id="4" name="TextBox 3"/>
          <p:cNvSpPr txBox="1"/>
          <p:nvPr/>
        </p:nvSpPr>
        <p:spPr>
          <a:xfrm>
            <a:off x="685800" y="2362200"/>
            <a:ext cx="2209800" cy="3154710"/>
          </a:xfrm>
          <a:prstGeom prst="rect">
            <a:avLst/>
          </a:prstGeom>
          <a:noFill/>
        </p:spPr>
        <p:txBody>
          <a:bodyPr wrap="square" rtlCol="0">
            <a:spAutoFit/>
          </a:bodyPr>
          <a:lstStyle/>
          <a:p>
            <a:pPr algn="ctr"/>
            <a:r>
              <a:rPr lang="en-US" sz="19900" b="1" dirty="0">
                <a:solidFill>
                  <a:srgbClr val="193860"/>
                </a:solidFill>
              </a:rPr>
              <a:t>?</a:t>
            </a:r>
          </a:p>
        </p:txBody>
      </p:sp>
    </p:spTree>
    <p:extLst>
      <p:ext uri="{BB962C8B-B14F-4D97-AF65-F5344CB8AC3E}">
        <p14:creationId xmlns:p14="http://schemas.microsoft.com/office/powerpoint/2010/main" val="175852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1EBEB-354A-4AEC-AF7B-B240C9B8A468}"/>
              </a:ext>
            </a:extLst>
          </p:cNvPr>
          <p:cNvSpPr>
            <a:spLocks noGrp="1"/>
          </p:cNvSpPr>
          <p:nvPr>
            <p:ph type="title"/>
          </p:nvPr>
        </p:nvSpPr>
        <p:spPr>
          <a:xfrm>
            <a:off x="457200" y="274638"/>
            <a:ext cx="8229600" cy="5135562"/>
          </a:xfrm>
        </p:spPr>
        <p:txBody>
          <a:bodyPr>
            <a:normAutofit/>
          </a:bodyPr>
          <a:lstStyle/>
          <a:p>
            <a:pPr algn="ctr"/>
            <a:r>
              <a:rPr lang="en-US" sz="3200" b="1" dirty="0">
                <a:solidFill>
                  <a:schemeClr val="bg1"/>
                </a:solidFill>
                <a:effectLst>
                  <a:outerShdw blurRad="38100" dist="38100" dir="2700000" algn="tl">
                    <a:srgbClr val="000000">
                      <a:alpha val="43137"/>
                    </a:srgbClr>
                  </a:outerShdw>
                </a:effectLst>
              </a:rPr>
              <a:t>Romans 8:8</a:t>
            </a:r>
            <a:br>
              <a:rPr lang="en-US" sz="3200" b="1" dirty="0">
                <a:solidFill>
                  <a:schemeClr val="bg1"/>
                </a:solidFill>
                <a:effectLst>
                  <a:outerShdw blurRad="38100" dist="38100" dir="2700000" algn="tl">
                    <a:srgbClr val="000000">
                      <a:alpha val="43137"/>
                    </a:srgbClr>
                  </a:outerShdw>
                </a:effectLst>
              </a:rPr>
            </a:br>
            <a:br>
              <a:rPr lang="en-US" sz="3200" b="1" dirty="0">
                <a:solidFill>
                  <a:schemeClr val="bg1"/>
                </a:solidFill>
                <a:effectLst>
                  <a:outerShdw blurRad="38100" dist="38100" dir="2700000" algn="tl">
                    <a:srgbClr val="000000">
                      <a:alpha val="43137"/>
                    </a:srgbClr>
                  </a:outerShdw>
                </a:effectLst>
              </a:rPr>
            </a:br>
            <a:r>
              <a:rPr lang="en-US" sz="3600" b="1" i="1" dirty="0">
                <a:solidFill>
                  <a:schemeClr val="bg1"/>
                </a:solidFill>
                <a:effectLst>
                  <a:outerShdw blurRad="38100" dist="38100" dir="2700000" algn="tl">
                    <a:srgbClr val="000000">
                      <a:alpha val="43137"/>
                    </a:srgbClr>
                  </a:outerShdw>
                </a:effectLst>
                <a:latin typeface="system-ui"/>
              </a:rPr>
              <a:t>Those who are in the realm of the flesh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cannot please God</a:t>
            </a: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2847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Why Not Hear?</a:t>
            </a:r>
            <a:br>
              <a:rPr lang="en-US" sz="2700" dirty="0">
                <a:solidFill>
                  <a:srgbClr val="193860"/>
                </a:solidFill>
                <a:effectLst>
                  <a:outerShdw blurRad="38100" dist="38100" dir="2700000" algn="tl">
                    <a:srgbClr val="000000">
                      <a:alpha val="43137"/>
                    </a:srgbClr>
                  </a:outerShdw>
                </a:effectLst>
              </a:rPr>
            </a:b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i="1" dirty="0">
              <a:solidFill>
                <a:schemeClr val="bg1"/>
              </a:solidFill>
            </a:endParaRPr>
          </a:p>
          <a:p>
            <a:pPr marL="0" indent="0" algn="ctr">
              <a:buNone/>
            </a:pPr>
            <a:endParaRPr lang="en-US" i="1" dirty="0">
              <a:solidFill>
                <a:schemeClr val="bg1"/>
              </a:solidFill>
            </a:endParaRPr>
          </a:p>
          <a:p>
            <a:pPr marL="0" indent="0" algn="ctr">
              <a:buNone/>
            </a:pPr>
            <a:r>
              <a:rPr lang="en-US" i="1" dirty="0">
                <a:solidFill>
                  <a:schemeClr val="bg1"/>
                </a:solidFill>
                <a:effectLst>
                  <a:outerShdw blurRad="38100" dist="38100" dir="2700000" algn="tl">
                    <a:srgbClr val="000000">
                      <a:alpha val="43137"/>
                    </a:srgbClr>
                  </a:outerShdw>
                </a:effectLst>
              </a:rPr>
              <a:t>My sheep </a:t>
            </a:r>
          </a:p>
          <a:p>
            <a:pPr marL="0" indent="0" algn="ctr">
              <a:buNone/>
            </a:pPr>
            <a:r>
              <a:rPr lang="en-US" i="1" u="sng" dirty="0">
                <a:solidFill>
                  <a:schemeClr val="bg1"/>
                </a:solidFill>
                <a:effectLst>
                  <a:outerShdw blurRad="38100" dist="38100" dir="2700000" algn="tl">
                    <a:srgbClr val="000000">
                      <a:alpha val="43137"/>
                    </a:srgbClr>
                  </a:outerShdw>
                </a:effectLst>
              </a:rPr>
              <a:t>hear My voice</a:t>
            </a:r>
            <a:r>
              <a:rPr lang="en-US" i="1" dirty="0">
                <a:solidFill>
                  <a:schemeClr val="bg1"/>
                </a:solidFill>
                <a:effectLst>
                  <a:outerShdw blurRad="38100" dist="38100" dir="2700000" algn="tl">
                    <a:srgbClr val="000000">
                      <a:alpha val="43137"/>
                    </a:srgbClr>
                  </a:outerShdw>
                </a:effectLst>
              </a:rPr>
              <a:t>, </a:t>
            </a:r>
          </a:p>
          <a:p>
            <a:pPr marL="0" indent="0" algn="ctr">
              <a:buNone/>
            </a:pPr>
            <a:r>
              <a:rPr lang="en-US" i="1" dirty="0">
                <a:solidFill>
                  <a:schemeClr val="bg1"/>
                </a:solidFill>
                <a:effectLst>
                  <a:outerShdw blurRad="38100" dist="38100" dir="2700000" algn="tl">
                    <a:srgbClr val="000000">
                      <a:alpha val="43137"/>
                    </a:srgbClr>
                  </a:outerShdw>
                </a:effectLst>
              </a:rPr>
              <a:t>and I know them, </a:t>
            </a:r>
          </a:p>
          <a:p>
            <a:pPr marL="0" indent="0" algn="ctr">
              <a:buNone/>
            </a:pPr>
            <a:r>
              <a:rPr lang="en-US" i="1" dirty="0">
                <a:solidFill>
                  <a:schemeClr val="bg1"/>
                </a:solidFill>
                <a:effectLst>
                  <a:outerShdw blurRad="38100" dist="38100" dir="2700000" algn="tl">
                    <a:srgbClr val="000000">
                      <a:alpha val="43137"/>
                    </a:srgbClr>
                  </a:outerShdw>
                </a:effectLst>
              </a:rPr>
              <a:t>and they follow Me</a:t>
            </a:r>
            <a:r>
              <a:rPr lang="en-US" dirty="0">
                <a:solidFill>
                  <a:schemeClr val="bg1"/>
                </a:solidFill>
              </a:rPr>
              <a:t>.</a:t>
            </a:r>
          </a:p>
          <a:p>
            <a:pPr marL="0" indent="0" algn="ctr">
              <a:buNone/>
            </a:pPr>
            <a:r>
              <a:rPr lang="en-US" b="1" dirty="0">
                <a:solidFill>
                  <a:schemeClr val="bg1"/>
                </a:solidFill>
                <a:effectLst>
                  <a:outerShdw blurRad="38100" dist="38100" dir="2700000" algn="tl">
                    <a:srgbClr val="000000">
                      <a:alpha val="43137"/>
                    </a:srgbClr>
                  </a:outerShdw>
                </a:effectLst>
              </a:rPr>
              <a:t>John 16:27</a:t>
            </a:r>
          </a:p>
          <a:p>
            <a:pPr marL="0" indent="0" algn="ctr">
              <a:buNone/>
            </a:pP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
        <p:nvSpPr>
          <p:cNvPr id="3" name="TextBox 2"/>
          <p:cNvSpPr txBox="1"/>
          <p:nvPr/>
        </p:nvSpPr>
        <p:spPr>
          <a:xfrm>
            <a:off x="457200" y="2819400"/>
            <a:ext cx="2667000" cy="2308324"/>
          </a:xfrm>
          <a:prstGeom prst="rect">
            <a:avLst/>
          </a:prstGeom>
          <a:noFill/>
        </p:spPr>
        <p:txBody>
          <a:bodyPr wrap="square" rtlCol="0">
            <a:spAutoFit/>
          </a:bodyPr>
          <a:lstStyle/>
          <a:p>
            <a:pPr algn="ctr"/>
            <a:r>
              <a:rPr lang="en-US" sz="3600" b="1" dirty="0">
                <a:solidFill>
                  <a:srgbClr val="193860"/>
                </a:solidFill>
              </a:rPr>
              <a:t>1.  </a:t>
            </a:r>
          </a:p>
          <a:p>
            <a:pPr algn="ctr"/>
            <a:r>
              <a:rPr lang="en-US" sz="3600" b="1" dirty="0">
                <a:solidFill>
                  <a:srgbClr val="193860"/>
                </a:solidFill>
              </a:rPr>
              <a:t>Not Think God is Speaking</a:t>
            </a:r>
          </a:p>
        </p:txBody>
      </p:sp>
    </p:spTree>
    <p:extLst>
      <p:ext uri="{BB962C8B-B14F-4D97-AF65-F5344CB8AC3E}">
        <p14:creationId xmlns:p14="http://schemas.microsoft.com/office/powerpoint/2010/main" val="3089859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Why Not Hear?</a:t>
            </a:r>
            <a:br>
              <a:rPr lang="en-US" sz="2700" dirty="0">
                <a:solidFill>
                  <a:srgbClr val="561D08"/>
                </a:solidFill>
              </a:rPr>
            </a:b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r>
              <a:rPr lang="en-US" i="1" dirty="0">
                <a:solidFill>
                  <a:schemeClr val="bg1"/>
                </a:solidFill>
                <a:effectLst>
                  <a:outerShdw blurRad="38100" dist="38100" dir="2700000" algn="tl">
                    <a:srgbClr val="000000">
                      <a:alpha val="43137"/>
                    </a:srgbClr>
                  </a:outerShdw>
                </a:effectLst>
              </a:rPr>
              <a:t>To him the doorkeeper opens, and the </a:t>
            </a:r>
            <a:r>
              <a:rPr lang="en-US" i="1" u="sng" dirty="0">
                <a:solidFill>
                  <a:schemeClr val="bg1"/>
                </a:solidFill>
                <a:effectLst>
                  <a:outerShdw blurRad="38100" dist="38100" dir="2700000" algn="tl">
                    <a:srgbClr val="000000">
                      <a:alpha val="43137"/>
                    </a:srgbClr>
                  </a:outerShdw>
                </a:effectLst>
              </a:rPr>
              <a:t>sheep hear his voice</a:t>
            </a:r>
            <a:r>
              <a:rPr lang="en-US" i="1" dirty="0">
                <a:solidFill>
                  <a:schemeClr val="bg1"/>
                </a:solidFill>
                <a:effectLst>
                  <a:outerShdw blurRad="38100" dist="38100" dir="2700000" algn="tl">
                    <a:srgbClr val="000000">
                      <a:alpha val="43137"/>
                    </a:srgbClr>
                  </a:outerShdw>
                </a:effectLst>
              </a:rPr>
              <a:t>; and he calls his own sheep by name and leads them out. </a:t>
            </a:r>
          </a:p>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r>
              <a:rPr lang="en-US" i="1" dirty="0">
                <a:solidFill>
                  <a:schemeClr val="bg1"/>
                </a:solidFill>
                <a:effectLst>
                  <a:outerShdw blurRad="38100" dist="38100" dir="2700000" algn="tl">
                    <a:srgbClr val="000000">
                      <a:alpha val="43137"/>
                    </a:srgbClr>
                  </a:outerShdw>
                </a:effectLst>
              </a:rPr>
              <a:t>And when he brings out his own sheep, he goes before them; and the sheep follow him, </a:t>
            </a:r>
            <a:r>
              <a:rPr lang="en-US" i="1" u="sng" dirty="0">
                <a:solidFill>
                  <a:schemeClr val="bg1"/>
                </a:solidFill>
                <a:effectLst>
                  <a:outerShdw blurRad="38100" dist="38100" dir="2700000" algn="tl">
                    <a:srgbClr val="000000">
                      <a:alpha val="43137"/>
                    </a:srgbClr>
                  </a:outerShdw>
                </a:effectLst>
              </a:rPr>
              <a:t>for they know his voice</a:t>
            </a:r>
            <a:r>
              <a:rPr lang="en-US" i="1" dirty="0">
                <a:solidFill>
                  <a:schemeClr val="bg1"/>
                </a:solidFill>
                <a:effectLst>
                  <a:outerShdw blurRad="38100" dist="38100" dir="2700000" algn="tl">
                    <a:srgbClr val="000000">
                      <a:alpha val="43137"/>
                    </a:srgbClr>
                  </a:outerShdw>
                </a:effectLst>
              </a:rPr>
              <a:t>. </a:t>
            </a:r>
          </a:p>
          <a:p>
            <a:pPr marL="0" indent="0" algn="ctr">
              <a:buNone/>
            </a:pPr>
            <a:r>
              <a:rPr lang="en-US" b="1" dirty="0">
                <a:solidFill>
                  <a:schemeClr val="bg1"/>
                </a:solidFill>
                <a:effectLst>
                  <a:outerShdw blurRad="38100" dist="38100" dir="2700000" algn="tl">
                    <a:srgbClr val="000000">
                      <a:alpha val="43137"/>
                    </a:srgbClr>
                  </a:outerShdw>
                </a:effectLst>
              </a:rPr>
              <a:t>John 10:3-4</a:t>
            </a:r>
          </a:p>
          <a:p>
            <a:pPr marL="0" indent="0" algn="ctr">
              <a:buNone/>
            </a:pP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
        <p:nvSpPr>
          <p:cNvPr id="9" name="TextBox 8"/>
          <p:cNvSpPr txBox="1"/>
          <p:nvPr/>
        </p:nvSpPr>
        <p:spPr>
          <a:xfrm>
            <a:off x="457200" y="2819400"/>
            <a:ext cx="2819400" cy="2862322"/>
          </a:xfrm>
          <a:prstGeom prst="rect">
            <a:avLst/>
          </a:prstGeom>
          <a:noFill/>
        </p:spPr>
        <p:txBody>
          <a:bodyPr wrap="square" rtlCol="0">
            <a:spAutoFit/>
          </a:bodyPr>
          <a:lstStyle/>
          <a:p>
            <a:pPr algn="ctr"/>
            <a:r>
              <a:rPr lang="en-US" sz="3600" b="1" dirty="0">
                <a:solidFill>
                  <a:srgbClr val="193860"/>
                </a:solidFill>
              </a:rPr>
              <a:t>1.</a:t>
            </a:r>
          </a:p>
          <a:p>
            <a:pPr algn="ctr"/>
            <a:r>
              <a:rPr lang="en-US" sz="3600" b="1" dirty="0">
                <a:solidFill>
                  <a:srgbClr val="193860"/>
                </a:solidFill>
              </a:rPr>
              <a:t>Not Think God is Speaking</a:t>
            </a:r>
          </a:p>
          <a:p>
            <a:pPr algn="ctr"/>
            <a:r>
              <a:rPr lang="en-US" sz="3600" b="1" dirty="0">
                <a:solidFill>
                  <a:srgbClr val="193860"/>
                </a:solidFill>
              </a:rPr>
              <a:t>to me</a:t>
            </a:r>
          </a:p>
        </p:txBody>
      </p:sp>
    </p:spTree>
    <p:extLst>
      <p:ext uri="{BB962C8B-B14F-4D97-AF65-F5344CB8AC3E}">
        <p14:creationId xmlns:p14="http://schemas.microsoft.com/office/powerpoint/2010/main" val="11444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Why Not Hear?</a:t>
            </a:r>
            <a:br>
              <a:rPr lang="en-US" sz="2700" dirty="0">
                <a:solidFill>
                  <a:srgbClr val="561D08"/>
                </a:solidFill>
              </a:rPr>
            </a:b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dirty="0">
              <a:solidFill>
                <a:schemeClr val="bg1"/>
              </a:solidFill>
              <a:effectLst>
                <a:outerShdw blurRad="38100" dist="38100" dir="2700000" algn="tl">
                  <a:srgbClr val="000000">
                    <a:alpha val="43137"/>
                  </a:srgbClr>
                </a:outerShdw>
              </a:effectLst>
            </a:endParaRPr>
          </a:p>
          <a:p>
            <a:pPr marL="0" indent="0" algn="ctr">
              <a:buNone/>
            </a:pPr>
            <a:endParaRPr lang="en-US" dirty="0">
              <a:solidFill>
                <a:schemeClr val="bg1"/>
              </a:solidFill>
              <a:effectLst>
                <a:outerShdw blurRad="38100" dist="38100" dir="2700000" algn="tl">
                  <a:srgbClr val="000000">
                    <a:alpha val="43137"/>
                  </a:srgbClr>
                </a:outerShdw>
              </a:effectLst>
            </a:endParaRPr>
          </a:p>
          <a:p>
            <a:pPr marL="0" indent="0" algn="ctr">
              <a:buNone/>
            </a:pPr>
            <a:r>
              <a:rPr lang="en-US" i="1" dirty="0">
                <a:solidFill>
                  <a:schemeClr val="bg1"/>
                </a:solidFill>
                <a:effectLst>
                  <a:outerShdw blurRad="38100" dist="38100" dir="2700000" algn="tl">
                    <a:srgbClr val="000000">
                      <a:alpha val="43137"/>
                    </a:srgbClr>
                  </a:outerShdw>
                </a:effectLst>
              </a:rPr>
              <a:t>But the natural man does not receive the things of the Spirit of God, for they are foolishness to him; nor can he know them, because they are spiritually discerned</a:t>
            </a:r>
          </a:p>
          <a:p>
            <a:pPr marL="0" indent="0" algn="ctr">
              <a:buNone/>
            </a:pPr>
            <a:r>
              <a:rPr lang="en-US" b="1" dirty="0">
                <a:solidFill>
                  <a:schemeClr val="bg1"/>
                </a:solidFill>
                <a:effectLst>
                  <a:outerShdw blurRad="38100" dist="38100" dir="2700000" algn="tl">
                    <a:srgbClr val="000000">
                      <a:alpha val="43137"/>
                    </a:srgbClr>
                  </a:outerShdw>
                </a:effectLst>
              </a:rPr>
              <a:t>1 Corinthians 2:14</a:t>
            </a:r>
          </a:p>
          <a:p>
            <a:pPr marL="0" indent="0" algn="ctr">
              <a:buNone/>
            </a:pP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
        <p:nvSpPr>
          <p:cNvPr id="9" name="TextBox 8"/>
          <p:cNvSpPr txBox="1"/>
          <p:nvPr/>
        </p:nvSpPr>
        <p:spPr>
          <a:xfrm>
            <a:off x="457200" y="2819400"/>
            <a:ext cx="2819400" cy="2862322"/>
          </a:xfrm>
          <a:prstGeom prst="rect">
            <a:avLst/>
          </a:prstGeom>
          <a:noFill/>
        </p:spPr>
        <p:txBody>
          <a:bodyPr wrap="square" rtlCol="0">
            <a:spAutoFit/>
          </a:bodyPr>
          <a:lstStyle/>
          <a:p>
            <a:pPr algn="ctr"/>
            <a:r>
              <a:rPr lang="en-US" sz="3600" b="1" dirty="0">
                <a:solidFill>
                  <a:srgbClr val="193860"/>
                </a:solidFill>
              </a:rPr>
              <a:t>1.</a:t>
            </a:r>
          </a:p>
          <a:p>
            <a:pPr algn="ctr"/>
            <a:r>
              <a:rPr lang="en-US" sz="3600" b="1" dirty="0">
                <a:solidFill>
                  <a:srgbClr val="193860"/>
                </a:solidFill>
              </a:rPr>
              <a:t>Not Think God is Speaking</a:t>
            </a:r>
          </a:p>
          <a:p>
            <a:pPr algn="ctr"/>
            <a:r>
              <a:rPr lang="en-US" sz="3600" b="1" dirty="0">
                <a:solidFill>
                  <a:srgbClr val="193860"/>
                </a:solidFill>
              </a:rPr>
              <a:t>to me</a:t>
            </a:r>
          </a:p>
        </p:txBody>
      </p:sp>
    </p:spTree>
    <p:extLst>
      <p:ext uri="{BB962C8B-B14F-4D97-AF65-F5344CB8AC3E}">
        <p14:creationId xmlns:p14="http://schemas.microsoft.com/office/powerpoint/2010/main" val="3429283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Why Not Hear?</a:t>
            </a:r>
            <a:br>
              <a:rPr lang="en-US" sz="2700" dirty="0">
                <a:solidFill>
                  <a:srgbClr val="561D08"/>
                </a:solidFill>
              </a:rPr>
            </a:b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r>
              <a:rPr lang="en-US" baseline="30000" dirty="0"/>
              <a:t> </a:t>
            </a:r>
          </a:p>
          <a:p>
            <a:pPr marL="0" indent="0" algn="ctr">
              <a:buNone/>
            </a:pPr>
            <a:r>
              <a:rPr lang="en-US" i="1" dirty="0">
                <a:solidFill>
                  <a:schemeClr val="bg1"/>
                </a:solidFill>
                <a:effectLst>
                  <a:outerShdw blurRad="38100" dist="38100" dir="2700000" algn="tl">
                    <a:srgbClr val="000000">
                      <a:alpha val="43137"/>
                    </a:srgbClr>
                  </a:outerShdw>
                </a:effectLst>
              </a:rPr>
              <a:t>But he who is spiritual judges all things, yet he himself is rightly judged by no one. </a:t>
            </a:r>
            <a:r>
              <a:rPr lang="en-US" i="1" baseline="30000" dirty="0">
                <a:solidFill>
                  <a:schemeClr val="bg1"/>
                </a:solidFill>
                <a:effectLst>
                  <a:outerShdw blurRad="38100" dist="38100" dir="2700000" algn="tl">
                    <a:srgbClr val="000000">
                      <a:alpha val="43137"/>
                    </a:srgbClr>
                  </a:outerShdw>
                </a:effectLst>
              </a:rPr>
              <a:t> </a:t>
            </a:r>
            <a:r>
              <a:rPr lang="en-US" i="1" dirty="0">
                <a:solidFill>
                  <a:schemeClr val="bg1"/>
                </a:solidFill>
                <a:effectLst>
                  <a:outerShdw blurRad="38100" dist="38100" dir="2700000" algn="tl">
                    <a:srgbClr val="000000">
                      <a:alpha val="43137"/>
                    </a:srgbClr>
                  </a:outerShdw>
                </a:effectLst>
              </a:rPr>
              <a:t>For “who has known the mind of the </a:t>
            </a:r>
            <a:r>
              <a:rPr lang="en-US" i="1" cap="small" dirty="0">
                <a:solidFill>
                  <a:schemeClr val="bg1"/>
                </a:solidFill>
                <a:effectLst>
                  <a:outerShdw blurRad="38100" dist="38100" dir="2700000" algn="tl">
                    <a:srgbClr val="000000">
                      <a:alpha val="43137"/>
                    </a:srgbClr>
                  </a:outerShdw>
                </a:effectLst>
              </a:rPr>
              <a:t>Lord</a:t>
            </a:r>
            <a:r>
              <a:rPr lang="en-US" i="1" dirty="0">
                <a:solidFill>
                  <a:schemeClr val="bg1"/>
                </a:solidFill>
                <a:effectLst>
                  <a:outerShdw blurRad="38100" dist="38100" dir="2700000" algn="tl">
                    <a:srgbClr val="000000">
                      <a:alpha val="43137"/>
                    </a:srgbClr>
                  </a:outerShdw>
                </a:effectLst>
              </a:rPr>
              <a:t> that he may instruct Him?” But we have the mind of Christ</a:t>
            </a:r>
          </a:p>
          <a:p>
            <a:pPr marL="0" indent="0" algn="ctr">
              <a:buNone/>
            </a:pPr>
            <a:r>
              <a:rPr lang="en-US" b="1" dirty="0">
                <a:solidFill>
                  <a:schemeClr val="bg1"/>
                </a:solidFill>
                <a:effectLst>
                  <a:outerShdw blurRad="38100" dist="38100" dir="2700000" algn="tl">
                    <a:srgbClr val="000000">
                      <a:alpha val="43137"/>
                    </a:srgbClr>
                  </a:outerShdw>
                </a:effectLst>
              </a:rPr>
              <a:t>1 Corinthians 2:15-16</a:t>
            </a:r>
          </a:p>
          <a:p>
            <a:pPr marL="0" indent="0" algn="ctr">
              <a:buNone/>
            </a:pP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
        <p:nvSpPr>
          <p:cNvPr id="9" name="TextBox 8"/>
          <p:cNvSpPr txBox="1"/>
          <p:nvPr/>
        </p:nvSpPr>
        <p:spPr>
          <a:xfrm>
            <a:off x="457200" y="2819400"/>
            <a:ext cx="2819400" cy="2862322"/>
          </a:xfrm>
          <a:prstGeom prst="rect">
            <a:avLst/>
          </a:prstGeom>
          <a:noFill/>
        </p:spPr>
        <p:txBody>
          <a:bodyPr wrap="square" rtlCol="0">
            <a:spAutoFit/>
          </a:bodyPr>
          <a:lstStyle/>
          <a:p>
            <a:pPr algn="ctr"/>
            <a:r>
              <a:rPr lang="en-US" sz="3600" b="1" dirty="0">
                <a:solidFill>
                  <a:srgbClr val="193860"/>
                </a:solidFill>
              </a:rPr>
              <a:t>1.</a:t>
            </a:r>
          </a:p>
          <a:p>
            <a:pPr algn="ctr"/>
            <a:r>
              <a:rPr lang="en-US" sz="3600" b="1" dirty="0">
                <a:solidFill>
                  <a:srgbClr val="193860"/>
                </a:solidFill>
              </a:rPr>
              <a:t>Not Think God is Speaking</a:t>
            </a:r>
          </a:p>
          <a:p>
            <a:pPr algn="ctr"/>
            <a:r>
              <a:rPr lang="en-US" sz="3600" b="1" dirty="0">
                <a:solidFill>
                  <a:srgbClr val="193860"/>
                </a:solidFill>
              </a:rPr>
              <a:t>to me</a:t>
            </a:r>
          </a:p>
        </p:txBody>
      </p:sp>
    </p:spTree>
    <p:extLst>
      <p:ext uri="{BB962C8B-B14F-4D97-AF65-F5344CB8AC3E}">
        <p14:creationId xmlns:p14="http://schemas.microsoft.com/office/powerpoint/2010/main" val="3291073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75683"/>
            <a:ext cx="3008313" cy="1162050"/>
          </a:xfrm>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Why Not Hear?</a:t>
            </a:r>
            <a:br>
              <a:rPr lang="en-US" sz="2700" dirty="0">
                <a:solidFill>
                  <a:srgbClr val="193860"/>
                </a:solidFill>
                <a:effectLst>
                  <a:outerShdw blurRad="38100" dist="38100" dir="2700000" algn="tl">
                    <a:srgbClr val="000000">
                      <a:alpha val="43137"/>
                    </a:srgbClr>
                  </a:outerShdw>
                </a:effectLst>
              </a:rPr>
            </a:br>
            <a:br>
              <a:rPr lang="en-US" sz="2700" dirty="0">
                <a:solidFill>
                  <a:srgbClr val="561D08"/>
                </a:solidFill>
              </a:rPr>
            </a:br>
            <a:endParaRPr lang="en-US" sz="1100" dirty="0">
              <a:solidFill>
                <a:srgbClr val="561D08"/>
              </a:solidFill>
            </a:endParaRPr>
          </a:p>
        </p:txBody>
      </p:sp>
      <p:sp>
        <p:nvSpPr>
          <p:cNvPr id="6" name="Content Placeholder 5"/>
          <p:cNvSpPr>
            <a:spLocks noGrp="1"/>
          </p:cNvSpPr>
          <p:nvPr>
            <p:ph idx="1"/>
          </p:nvPr>
        </p:nvSpPr>
        <p:spPr>
          <a:xfrm>
            <a:off x="3124200" y="273050"/>
            <a:ext cx="5715000" cy="5853113"/>
          </a:xfrm>
          <a:solidFill>
            <a:srgbClr val="193860"/>
          </a:solidFill>
          <a:ln>
            <a:solidFill>
              <a:srgbClr val="193860"/>
            </a:solidFill>
          </a:ln>
        </p:spPr>
        <p:txBody>
          <a:bodyPr>
            <a:normAutofit/>
          </a:bodyPr>
          <a:lstStyle/>
          <a:p>
            <a:pPr marL="514350" indent="-514350">
              <a:buAutoNum type="arabicPeriod"/>
            </a:pPr>
            <a:r>
              <a:rPr lang="en-US" b="1" dirty="0">
                <a:solidFill>
                  <a:schemeClr val="bg1"/>
                </a:solidFill>
                <a:effectLst>
                  <a:outerShdw blurRad="38100" dist="38100" dir="2700000" algn="tl">
                    <a:srgbClr val="000000">
                      <a:alpha val="43137"/>
                    </a:srgbClr>
                  </a:outerShdw>
                </a:effectLst>
              </a:rPr>
              <a:t>Do not think God is speaking to them</a:t>
            </a:r>
          </a:p>
          <a:p>
            <a:pPr marL="514350" indent="-514350">
              <a:buAutoNum type="arabicPeriod"/>
            </a:pPr>
            <a:endParaRPr lang="en-US" b="1" dirty="0">
              <a:solidFill>
                <a:schemeClr val="bg1"/>
              </a:solidFill>
              <a:effectLst>
                <a:outerShdw blurRad="38100" dist="38100" dir="2700000" algn="tl">
                  <a:srgbClr val="000000">
                    <a:alpha val="43137"/>
                  </a:srgbClr>
                </a:outerShdw>
              </a:effectLst>
            </a:endParaRPr>
          </a:p>
          <a:p>
            <a:pPr marL="0" indent="0" algn="ctr">
              <a:buNone/>
            </a:pPr>
            <a:r>
              <a:rPr lang="en-US" i="1" dirty="0">
                <a:solidFill>
                  <a:schemeClr val="bg1"/>
                </a:solidFill>
                <a:effectLst>
                  <a:outerShdw blurRad="38100" dist="38100" dir="2700000" algn="tl">
                    <a:srgbClr val="000000">
                      <a:alpha val="43137"/>
                    </a:srgbClr>
                  </a:outerShdw>
                </a:effectLst>
              </a:rPr>
              <a:t>For the hearts of this people </a:t>
            </a:r>
          </a:p>
          <a:p>
            <a:pPr marL="0" indent="0" algn="ctr">
              <a:buNone/>
            </a:pPr>
            <a:r>
              <a:rPr lang="en-US" i="1" dirty="0">
                <a:solidFill>
                  <a:schemeClr val="bg1"/>
                </a:solidFill>
                <a:effectLst>
                  <a:outerShdw blurRad="38100" dist="38100" dir="2700000" algn="tl">
                    <a:srgbClr val="000000">
                      <a:alpha val="43137"/>
                    </a:srgbClr>
                  </a:outerShdw>
                </a:effectLst>
              </a:rPr>
              <a:t>have grown dull.</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Their ears are hard of hearing,</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And their eyes they have closed</a:t>
            </a:r>
          </a:p>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r>
              <a:rPr lang="en-US" b="1" i="1" dirty="0">
                <a:solidFill>
                  <a:schemeClr val="bg1"/>
                </a:solidFill>
                <a:effectLst>
                  <a:outerShdw blurRad="38100" dist="38100" dir="2700000" algn="tl">
                    <a:srgbClr val="000000">
                      <a:alpha val="43137"/>
                    </a:srgbClr>
                  </a:outerShdw>
                </a:effectLst>
              </a:rPr>
              <a:t>Matthew 13:15</a:t>
            </a:r>
          </a:p>
          <a:p>
            <a:endParaRPr lang="en-US" dirty="0">
              <a:solidFill>
                <a:schemeClr val="bg1"/>
              </a:solidFill>
            </a:endParaRPr>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762000"/>
            <a:ext cx="1495393" cy="762000"/>
          </a:xfrm>
          <a:prstGeom prst="rect">
            <a:avLst/>
          </a:prstGeom>
        </p:spPr>
      </p:pic>
    </p:spTree>
    <p:extLst>
      <p:ext uri="{BB962C8B-B14F-4D97-AF65-F5344CB8AC3E}">
        <p14:creationId xmlns:p14="http://schemas.microsoft.com/office/powerpoint/2010/main" val="3754591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3350"/>
            <a:ext cx="3008313" cy="1162050"/>
          </a:xfrm>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Why do we not hear the Voice of God?</a:t>
            </a: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dirty="0">
              <a:solidFill>
                <a:schemeClr val="bg1"/>
              </a:solidFill>
              <a:effectLst>
                <a:outerShdw blurRad="38100" dist="38100" dir="2700000" algn="tl">
                  <a:srgbClr val="000000">
                    <a:alpha val="43137"/>
                  </a:srgbClr>
                </a:outerShdw>
              </a:effectLst>
            </a:endParaRPr>
          </a:p>
          <a:p>
            <a:pPr marL="0" indent="0" algn="ctr">
              <a:buNone/>
            </a:pPr>
            <a:r>
              <a:rPr lang="en-US" i="1" dirty="0">
                <a:solidFill>
                  <a:schemeClr val="bg1"/>
                </a:solidFill>
                <a:effectLst>
                  <a:outerShdw blurRad="38100" dist="38100" dir="2700000" algn="tl">
                    <a:srgbClr val="000000">
                      <a:alpha val="43137"/>
                    </a:srgbClr>
                  </a:outerShdw>
                </a:effectLst>
              </a:rPr>
              <a:t>And you will seek Me and find Me, when you search for Me with all your heart. </a:t>
            </a:r>
          </a:p>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r>
              <a:rPr lang="en-US" i="1" dirty="0">
                <a:solidFill>
                  <a:schemeClr val="bg1"/>
                </a:solidFill>
                <a:effectLst>
                  <a:outerShdw blurRad="38100" dist="38100" dir="2700000" algn="tl">
                    <a:srgbClr val="000000">
                      <a:alpha val="43137"/>
                    </a:srgbClr>
                  </a:outerShdw>
                </a:effectLst>
              </a:rPr>
              <a:t>I will be found by you, says the </a:t>
            </a:r>
            <a:r>
              <a:rPr lang="en-US" i="1" cap="small" dirty="0">
                <a:solidFill>
                  <a:schemeClr val="bg1"/>
                </a:solidFill>
                <a:effectLst>
                  <a:outerShdw blurRad="38100" dist="38100" dir="2700000" algn="tl">
                    <a:srgbClr val="000000">
                      <a:alpha val="43137"/>
                    </a:srgbClr>
                  </a:outerShdw>
                </a:effectLst>
              </a:rPr>
              <a:t>Lord</a:t>
            </a:r>
            <a:r>
              <a:rPr lang="en-US" i="1" dirty="0">
                <a:solidFill>
                  <a:schemeClr val="bg1"/>
                </a:solidFill>
                <a:effectLst>
                  <a:outerShdw blurRad="38100" dist="38100" dir="2700000" algn="tl">
                    <a:srgbClr val="000000">
                      <a:alpha val="43137"/>
                    </a:srgbClr>
                  </a:outerShdw>
                </a:effectLst>
              </a:rPr>
              <a:t>,</a:t>
            </a:r>
          </a:p>
          <a:p>
            <a:pPr marL="0" indent="0" algn="ctr">
              <a:buNone/>
            </a:pPr>
            <a:endParaRPr lang="en-US" b="1" i="1" dirty="0">
              <a:solidFill>
                <a:schemeClr val="bg1"/>
              </a:solidFill>
              <a:effectLst>
                <a:outerShdw blurRad="38100" dist="38100" dir="2700000" algn="tl">
                  <a:srgbClr val="000000">
                    <a:alpha val="43137"/>
                  </a:srgbClr>
                </a:outerShdw>
              </a:effectLst>
            </a:endParaRPr>
          </a:p>
          <a:p>
            <a:pPr marL="0" indent="0" algn="ctr">
              <a:buNone/>
            </a:pPr>
            <a:r>
              <a:rPr lang="en-US" b="1" i="1" dirty="0">
                <a:solidFill>
                  <a:schemeClr val="bg1"/>
                </a:solidFill>
                <a:effectLst>
                  <a:outerShdw blurRad="38100" dist="38100" dir="2700000" algn="tl">
                    <a:srgbClr val="000000">
                      <a:alpha val="43137"/>
                    </a:srgbClr>
                  </a:outerShdw>
                </a:effectLst>
              </a:rPr>
              <a:t>Jeremiah 29:13-14</a:t>
            </a:r>
          </a:p>
          <a:p>
            <a:pPr marL="0" indent="0" algn="ctr">
              <a:buNone/>
            </a:pP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
        <p:nvSpPr>
          <p:cNvPr id="9" name="Rectangle 8"/>
          <p:cNvSpPr/>
          <p:nvPr/>
        </p:nvSpPr>
        <p:spPr>
          <a:xfrm>
            <a:off x="381000" y="3244334"/>
            <a:ext cx="2743200" cy="2308324"/>
          </a:xfrm>
          <a:prstGeom prst="rect">
            <a:avLst/>
          </a:prstGeom>
        </p:spPr>
        <p:txBody>
          <a:bodyPr wrap="square">
            <a:spAutoFit/>
          </a:bodyPr>
          <a:lstStyle/>
          <a:p>
            <a:pPr algn="ctr"/>
            <a:r>
              <a:rPr lang="en-US" sz="3600" b="1" dirty="0">
                <a:solidFill>
                  <a:srgbClr val="193860"/>
                </a:solidFill>
                <a:effectLst>
                  <a:outerShdw blurRad="38100" dist="38100" dir="2700000" algn="tl">
                    <a:srgbClr val="000000">
                      <a:alpha val="43137"/>
                    </a:srgbClr>
                  </a:outerShdw>
                </a:effectLst>
              </a:rPr>
              <a:t>2. Not seeking God with all your heart </a:t>
            </a:r>
          </a:p>
        </p:txBody>
      </p:sp>
    </p:spTree>
    <p:extLst>
      <p:ext uri="{BB962C8B-B14F-4D97-AF65-F5344CB8AC3E}">
        <p14:creationId xmlns:p14="http://schemas.microsoft.com/office/powerpoint/2010/main" val="297857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75683"/>
            <a:ext cx="3008313" cy="1162050"/>
          </a:xfrm>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Why Not Hear?</a:t>
            </a:r>
            <a:br>
              <a:rPr lang="en-US" sz="2700" dirty="0">
                <a:solidFill>
                  <a:srgbClr val="193860"/>
                </a:solidFill>
                <a:effectLst>
                  <a:outerShdw blurRad="38100" dist="38100" dir="2700000" algn="tl">
                    <a:srgbClr val="000000">
                      <a:alpha val="43137"/>
                    </a:srgbClr>
                  </a:outerShdw>
                </a:effectLst>
              </a:rPr>
            </a:br>
            <a:br>
              <a:rPr lang="en-US" sz="2700" dirty="0">
                <a:solidFill>
                  <a:srgbClr val="561D08"/>
                </a:solidFill>
              </a:rPr>
            </a:br>
            <a:endParaRPr lang="en-US" sz="1100" dirty="0">
              <a:solidFill>
                <a:srgbClr val="561D08"/>
              </a:solidFill>
            </a:endParaRPr>
          </a:p>
        </p:txBody>
      </p:sp>
      <p:sp>
        <p:nvSpPr>
          <p:cNvPr id="6" name="Content Placeholder 5"/>
          <p:cNvSpPr>
            <a:spLocks noGrp="1"/>
          </p:cNvSpPr>
          <p:nvPr>
            <p:ph idx="1"/>
          </p:nvPr>
        </p:nvSpPr>
        <p:spPr>
          <a:xfrm>
            <a:off x="3124200" y="273050"/>
            <a:ext cx="5715000" cy="5853113"/>
          </a:xfrm>
          <a:solidFill>
            <a:srgbClr val="193860"/>
          </a:solidFill>
          <a:ln>
            <a:solidFill>
              <a:srgbClr val="193860"/>
            </a:solidFill>
          </a:ln>
        </p:spPr>
        <p:txBody>
          <a:bodyPr>
            <a:normAutofit/>
          </a:bodyPr>
          <a:lstStyle/>
          <a:p>
            <a:pPr marL="514350" indent="-514350">
              <a:buAutoNum type="arabicPeriod"/>
            </a:pPr>
            <a:r>
              <a:rPr lang="en-US" dirty="0">
                <a:solidFill>
                  <a:schemeClr val="bg1"/>
                </a:solidFill>
                <a:effectLst>
                  <a:outerShdw blurRad="38100" dist="38100" dir="2700000" algn="tl">
                    <a:srgbClr val="000000">
                      <a:alpha val="43137"/>
                    </a:srgbClr>
                  </a:outerShdw>
                </a:effectLst>
              </a:rPr>
              <a:t>Do not think God is speaking to them</a:t>
            </a:r>
          </a:p>
          <a:p>
            <a:pPr marL="514350" indent="-514350">
              <a:buAutoNum type="arabicPeriod"/>
            </a:pPr>
            <a:endParaRPr lang="en-US" dirty="0">
              <a:solidFill>
                <a:schemeClr val="bg1"/>
              </a:solidFill>
              <a:effectLst>
                <a:outerShdw blurRad="38100" dist="38100" dir="2700000" algn="tl">
                  <a:srgbClr val="000000">
                    <a:alpha val="43137"/>
                  </a:srgbClr>
                </a:outerShdw>
              </a:effectLst>
            </a:endParaRPr>
          </a:p>
          <a:p>
            <a:pPr marL="514350" indent="-514350">
              <a:buAutoNum type="arabicPeriod"/>
            </a:pPr>
            <a:r>
              <a:rPr lang="en-US" dirty="0">
                <a:solidFill>
                  <a:schemeClr val="bg1"/>
                </a:solidFill>
                <a:effectLst>
                  <a:outerShdw blurRad="38100" dist="38100" dir="2700000" algn="tl">
                    <a:srgbClr val="000000">
                      <a:alpha val="43137"/>
                    </a:srgbClr>
                  </a:outerShdw>
                </a:effectLst>
              </a:rPr>
              <a:t>Not seeking the Lord with all their heart – Half hearted </a:t>
            </a:r>
          </a:p>
          <a:p>
            <a:pPr marL="514350" indent="-514350">
              <a:buAutoNum type="arabicPeriod"/>
            </a:pPr>
            <a:endParaRPr lang="en-US" dirty="0">
              <a:solidFill>
                <a:schemeClr val="bg1"/>
              </a:solidFill>
              <a:effectLst>
                <a:outerShdw blurRad="38100" dist="38100" dir="2700000" algn="tl">
                  <a:srgbClr val="000000">
                    <a:alpha val="43137"/>
                  </a:srgbClr>
                </a:outerShdw>
              </a:effectLst>
            </a:endParaRPr>
          </a:p>
          <a:p>
            <a:pPr marL="0" indent="0" algn="ctr">
              <a:buNone/>
            </a:pPr>
            <a:r>
              <a:rPr lang="en-US" i="1" dirty="0">
                <a:solidFill>
                  <a:schemeClr val="bg1"/>
                </a:solidFill>
                <a:effectLst>
                  <a:outerShdw blurRad="38100" dist="38100" dir="2700000" algn="tl">
                    <a:srgbClr val="000000">
                      <a:alpha val="43137"/>
                    </a:srgbClr>
                  </a:outerShdw>
                </a:effectLst>
              </a:rPr>
              <a:t>a double-minded man, unstable in all his ways</a:t>
            </a:r>
          </a:p>
          <a:p>
            <a:pPr marL="0" indent="0" algn="ctr">
              <a:buNone/>
            </a:pPr>
            <a:r>
              <a:rPr lang="en-US" b="1" dirty="0">
                <a:solidFill>
                  <a:schemeClr val="bg1"/>
                </a:solidFill>
                <a:effectLst>
                  <a:outerShdw blurRad="38100" dist="38100" dir="2700000" algn="tl">
                    <a:srgbClr val="000000">
                      <a:alpha val="43137"/>
                    </a:srgbClr>
                  </a:outerShdw>
                </a:effectLst>
              </a:rPr>
              <a:t>James 1:8</a:t>
            </a:r>
          </a:p>
          <a:p>
            <a:pPr marL="514350" indent="-514350">
              <a:buAutoNum type="arabicPeriod"/>
            </a:pPr>
            <a:endParaRPr lang="en-US" b="1" dirty="0">
              <a:solidFill>
                <a:schemeClr val="bg1"/>
              </a:solidFill>
              <a:effectLst>
                <a:outerShdw blurRad="38100" dist="38100" dir="2700000" algn="tl">
                  <a:srgbClr val="000000">
                    <a:alpha val="43137"/>
                  </a:srgbClr>
                </a:outerShdw>
              </a:effectLst>
            </a:endParaRPr>
          </a:p>
          <a:p>
            <a:pPr marL="514350" indent="-514350">
              <a:buAutoNum type="arabicPeriod"/>
            </a:pP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762000"/>
            <a:ext cx="1495393" cy="762000"/>
          </a:xfrm>
          <a:prstGeom prst="rect">
            <a:avLst/>
          </a:prstGeom>
        </p:spPr>
      </p:pic>
    </p:spTree>
    <p:extLst>
      <p:ext uri="{BB962C8B-B14F-4D97-AF65-F5344CB8AC3E}">
        <p14:creationId xmlns:p14="http://schemas.microsoft.com/office/powerpoint/2010/main" val="3311010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3350"/>
            <a:ext cx="3008313" cy="1162050"/>
          </a:xfrm>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Why do we not hear the Voice of God?</a:t>
            </a: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dirty="0">
              <a:solidFill>
                <a:schemeClr val="bg1"/>
              </a:solidFill>
              <a:effectLst>
                <a:outerShdw blurRad="38100" dist="38100" dir="2700000" algn="tl">
                  <a:srgbClr val="000000">
                    <a:alpha val="43137"/>
                  </a:srgbClr>
                </a:outerShdw>
              </a:effectLst>
            </a:endParaRPr>
          </a:p>
          <a:p>
            <a:pPr marL="0" indent="0" algn="ctr">
              <a:buNone/>
            </a:pPr>
            <a:endParaRPr lang="en-US" dirty="0">
              <a:solidFill>
                <a:schemeClr val="bg1"/>
              </a:solidFill>
              <a:effectLst>
                <a:outerShdw blurRad="38100" dist="38100" dir="2700000" algn="tl">
                  <a:srgbClr val="000000">
                    <a:alpha val="43137"/>
                  </a:srgbClr>
                </a:outerShdw>
              </a:effectLst>
            </a:endParaRPr>
          </a:p>
          <a:p>
            <a:pPr marL="0" indent="0" algn="ctr">
              <a:buNone/>
            </a:pPr>
            <a:endParaRPr lang="en-US" dirty="0">
              <a:solidFill>
                <a:schemeClr val="bg1"/>
              </a:solidFill>
              <a:effectLst>
                <a:outerShdw blurRad="38100" dist="38100" dir="2700000" algn="tl">
                  <a:srgbClr val="000000">
                    <a:alpha val="43137"/>
                  </a:srgbClr>
                </a:outerShdw>
              </a:effectLst>
            </a:endParaRPr>
          </a:p>
          <a:p>
            <a:pPr marL="0" indent="0" algn="ctr">
              <a:buNone/>
            </a:pPr>
            <a:r>
              <a:rPr lang="en-US" i="1" dirty="0">
                <a:solidFill>
                  <a:schemeClr val="bg1"/>
                </a:solidFill>
                <a:effectLst>
                  <a:outerShdw blurRad="38100" dist="38100" dir="2700000" algn="tl">
                    <a:srgbClr val="000000">
                      <a:alpha val="43137"/>
                    </a:srgbClr>
                  </a:outerShdw>
                </a:effectLst>
              </a:rPr>
              <a:t>Be still, </a:t>
            </a:r>
          </a:p>
          <a:p>
            <a:pPr marL="0" indent="0" algn="ctr">
              <a:buNone/>
            </a:pPr>
            <a:r>
              <a:rPr lang="en-US" i="1" dirty="0">
                <a:solidFill>
                  <a:schemeClr val="bg1"/>
                </a:solidFill>
                <a:effectLst>
                  <a:outerShdw blurRad="38100" dist="38100" dir="2700000" algn="tl">
                    <a:srgbClr val="000000">
                      <a:alpha val="43137"/>
                    </a:srgbClr>
                  </a:outerShdw>
                </a:effectLst>
              </a:rPr>
              <a:t>and know that I am God</a:t>
            </a:r>
          </a:p>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r>
              <a:rPr lang="en-US" b="1" i="1" dirty="0">
                <a:solidFill>
                  <a:schemeClr val="bg1"/>
                </a:solidFill>
                <a:effectLst>
                  <a:outerShdw blurRad="38100" dist="38100" dir="2700000" algn="tl">
                    <a:srgbClr val="000000">
                      <a:alpha val="43137"/>
                    </a:srgbClr>
                  </a:outerShdw>
                </a:effectLst>
              </a:rPr>
              <a:t>Psalm 46:10</a:t>
            </a:r>
          </a:p>
          <a:p>
            <a:pPr marL="0" indent="0" algn="ctr">
              <a:buNone/>
            </a:pP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
        <p:nvSpPr>
          <p:cNvPr id="10" name="TextBox 9"/>
          <p:cNvSpPr txBox="1"/>
          <p:nvPr/>
        </p:nvSpPr>
        <p:spPr>
          <a:xfrm>
            <a:off x="381000" y="2819400"/>
            <a:ext cx="2819400" cy="1200329"/>
          </a:xfrm>
          <a:prstGeom prst="rect">
            <a:avLst/>
          </a:prstGeom>
          <a:noFill/>
        </p:spPr>
        <p:txBody>
          <a:bodyPr wrap="square" rtlCol="0">
            <a:spAutoFit/>
          </a:bodyPr>
          <a:lstStyle/>
          <a:p>
            <a:pPr algn="ctr"/>
            <a:r>
              <a:rPr lang="en-US" sz="3600" b="1" dirty="0">
                <a:solidFill>
                  <a:srgbClr val="193860"/>
                </a:solidFill>
              </a:rPr>
              <a:t>3. Not being Quiet</a:t>
            </a:r>
          </a:p>
        </p:txBody>
      </p:sp>
      <p:pic>
        <p:nvPicPr>
          <p:cNvPr id="1229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19078" y="4091184"/>
            <a:ext cx="3343243" cy="261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737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3350"/>
            <a:ext cx="3008313" cy="1162050"/>
          </a:xfrm>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Why do we not hear the Voice of God?</a:t>
            </a:r>
            <a:endParaRPr lang="en-US" sz="1100" dirty="0">
              <a:solidFill>
                <a:srgbClr val="561D08"/>
              </a:solidFill>
            </a:endParaRPr>
          </a:p>
        </p:txBody>
      </p:sp>
      <p:sp>
        <p:nvSpPr>
          <p:cNvPr id="6" name="Content Placeholder 5"/>
          <p:cNvSpPr>
            <a:spLocks noGrp="1"/>
          </p:cNvSpPr>
          <p:nvPr>
            <p:ph idx="1"/>
          </p:nvPr>
        </p:nvSpPr>
        <p:spPr>
          <a:solidFill>
            <a:srgbClr val="193860"/>
          </a:solidFill>
          <a:ln>
            <a:solidFill>
              <a:srgbClr val="193860"/>
            </a:solidFill>
          </a:ln>
        </p:spPr>
        <p:txBody>
          <a:bodyPr>
            <a:normAutofit/>
          </a:bodyPr>
          <a:lstStyle/>
          <a:p>
            <a:pPr marL="0" indent="0" algn="ctr">
              <a:buNone/>
            </a:pPr>
            <a:endParaRPr lang="en-US" dirty="0">
              <a:solidFill>
                <a:schemeClr val="bg1"/>
              </a:solidFill>
              <a:effectLst>
                <a:outerShdw blurRad="38100" dist="38100" dir="2700000" algn="tl">
                  <a:srgbClr val="000000">
                    <a:alpha val="43137"/>
                  </a:srgbClr>
                </a:outerShdw>
              </a:effectLst>
            </a:endParaRPr>
          </a:p>
          <a:p>
            <a:pPr marL="0" indent="0" algn="ctr">
              <a:buNone/>
            </a:pPr>
            <a:endParaRPr lang="en-US" dirty="0">
              <a:solidFill>
                <a:schemeClr val="bg1"/>
              </a:solidFill>
              <a:effectLst>
                <a:outerShdw blurRad="38100" dist="38100" dir="2700000" algn="tl">
                  <a:srgbClr val="000000">
                    <a:alpha val="43137"/>
                  </a:srgbClr>
                </a:outerShdw>
              </a:effectLst>
            </a:endParaRPr>
          </a:p>
          <a:p>
            <a:pPr marL="0" indent="0" algn="ctr">
              <a:buNone/>
            </a:pPr>
            <a:endParaRPr lang="en-US" dirty="0">
              <a:solidFill>
                <a:schemeClr val="bg1"/>
              </a:solidFill>
              <a:effectLst>
                <a:outerShdw blurRad="38100" dist="38100" dir="2700000" algn="tl">
                  <a:srgbClr val="000000">
                    <a:alpha val="43137"/>
                  </a:srgbClr>
                </a:outerShdw>
              </a:effectLst>
            </a:endParaRPr>
          </a:p>
          <a:p>
            <a:pPr marL="0" indent="0" algn="ctr">
              <a:buNone/>
            </a:pPr>
            <a:r>
              <a:rPr lang="en-US" dirty="0">
                <a:solidFill>
                  <a:schemeClr val="bg1"/>
                </a:solidFill>
                <a:effectLst>
                  <a:outerShdw blurRad="38100" dist="38100" dir="2700000" algn="tl">
                    <a:srgbClr val="000000">
                      <a:alpha val="43137"/>
                    </a:srgbClr>
                  </a:outerShdw>
                </a:effectLst>
              </a:rPr>
              <a:t>Draw near to God and He will draw near to you.</a:t>
            </a:r>
          </a:p>
          <a:p>
            <a:pPr marL="0" indent="0" algn="ctr">
              <a:buNone/>
            </a:pPr>
            <a:r>
              <a:rPr lang="en-US" b="1" i="1" dirty="0">
                <a:solidFill>
                  <a:schemeClr val="bg1"/>
                </a:solidFill>
                <a:effectLst>
                  <a:outerShdw blurRad="38100" dist="38100" dir="2700000" algn="tl">
                    <a:srgbClr val="000000">
                      <a:alpha val="43137"/>
                    </a:srgbClr>
                  </a:outerShdw>
                </a:effectLst>
              </a:rPr>
              <a:t>James 4:8</a:t>
            </a:r>
          </a:p>
          <a:p>
            <a:pPr marL="0" indent="0" algn="ctr">
              <a:buNone/>
            </a:pP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371600"/>
            <a:ext cx="1495393" cy="762000"/>
          </a:xfrm>
          <a:prstGeom prst="rect">
            <a:avLst/>
          </a:prstGeom>
        </p:spPr>
      </p:pic>
      <p:sp>
        <p:nvSpPr>
          <p:cNvPr id="10" name="TextBox 9"/>
          <p:cNvSpPr txBox="1"/>
          <p:nvPr/>
        </p:nvSpPr>
        <p:spPr>
          <a:xfrm>
            <a:off x="380999" y="2819400"/>
            <a:ext cx="3081321" cy="1200329"/>
          </a:xfrm>
          <a:prstGeom prst="rect">
            <a:avLst/>
          </a:prstGeom>
          <a:noFill/>
        </p:spPr>
        <p:txBody>
          <a:bodyPr wrap="square" rtlCol="0">
            <a:spAutoFit/>
          </a:bodyPr>
          <a:lstStyle/>
          <a:p>
            <a:pPr algn="ctr"/>
            <a:r>
              <a:rPr lang="en-US" sz="3600" b="1" dirty="0">
                <a:solidFill>
                  <a:srgbClr val="193860"/>
                </a:solidFill>
              </a:rPr>
              <a:t>3. Not being Quiet to Focus</a:t>
            </a:r>
          </a:p>
        </p:txBody>
      </p:sp>
      <p:pic>
        <p:nvPicPr>
          <p:cNvPr id="1229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19078" y="4091184"/>
            <a:ext cx="3343243" cy="261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1124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75683"/>
            <a:ext cx="3008313" cy="1162050"/>
          </a:xfrm>
        </p:spPr>
        <p:txBody>
          <a:bodyPr>
            <a:normAutofit/>
          </a:bodyPr>
          <a:lstStyle/>
          <a:p>
            <a:pPr algn="ctr"/>
            <a:r>
              <a:rPr lang="en-US" sz="2700" dirty="0">
                <a:solidFill>
                  <a:srgbClr val="193860"/>
                </a:solidFill>
                <a:effectLst>
                  <a:outerShdw blurRad="38100" dist="38100" dir="2700000" algn="tl">
                    <a:srgbClr val="000000">
                      <a:alpha val="43137"/>
                    </a:srgbClr>
                  </a:outerShdw>
                </a:effectLst>
              </a:rPr>
              <a:t>Why Not Hear?</a:t>
            </a:r>
            <a:br>
              <a:rPr lang="en-US" sz="2700" dirty="0">
                <a:solidFill>
                  <a:srgbClr val="193860"/>
                </a:solidFill>
                <a:effectLst>
                  <a:outerShdw blurRad="38100" dist="38100" dir="2700000" algn="tl">
                    <a:srgbClr val="000000">
                      <a:alpha val="43137"/>
                    </a:srgbClr>
                  </a:outerShdw>
                </a:effectLst>
              </a:rPr>
            </a:br>
            <a:br>
              <a:rPr lang="en-US" sz="2700" dirty="0">
                <a:solidFill>
                  <a:srgbClr val="561D08"/>
                </a:solidFill>
              </a:rPr>
            </a:br>
            <a:endParaRPr lang="en-US" sz="1100" dirty="0">
              <a:solidFill>
                <a:srgbClr val="561D08"/>
              </a:solidFill>
            </a:endParaRPr>
          </a:p>
        </p:txBody>
      </p:sp>
      <p:sp>
        <p:nvSpPr>
          <p:cNvPr id="6" name="Content Placeholder 5"/>
          <p:cNvSpPr>
            <a:spLocks noGrp="1"/>
          </p:cNvSpPr>
          <p:nvPr>
            <p:ph idx="1"/>
          </p:nvPr>
        </p:nvSpPr>
        <p:spPr>
          <a:xfrm>
            <a:off x="2971800" y="273050"/>
            <a:ext cx="5943600" cy="5853113"/>
          </a:xfrm>
          <a:solidFill>
            <a:srgbClr val="193860"/>
          </a:solidFill>
          <a:ln>
            <a:solidFill>
              <a:srgbClr val="193860"/>
            </a:solidFill>
          </a:ln>
        </p:spPr>
        <p:txBody>
          <a:bodyPr>
            <a:normAutofit/>
          </a:bodyPr>
          <a:lstStyle/>
          <a:p>
            <a:pPr marL="514350" indent="-514350">
              <a:buAutoNum type="arabicPeriod"/>
            </a:pPr>
            <a:r>
              <a:rPr lang="en-US" dirty="0">
                <a:solidFill>
                  <a:schemeClr val="bg1"/>
                </a:solidFill>
                <a:effectLst>
                  <a:outerShdw blurRad="38100" dist="38100" dir="2700000" algn="tl">
                    <a:srgbClr val="000000">
                      <a:alpha val="43137"/>
                    </a:srgbClr>
                  </a:outerShdw>
                </a:effectLst>
              </a:rPr>
              <a:t>Do not think God is speaking to them</a:t>
            </a:r>
          </a:p>
          <a:p>
            <a:pPr marL="514350" indent="-514350">
              <a:buAutoNum type="arabicPeriod"/>
            </a:pPr>
            <a:endParaRPr lang="en-US" dirty="0">
              <a:solidFill>
                <a:schemeClr val="bg1"/>
              </a:solidFill>
              <a:effectLst>
                <a:outerShdw blurRad="38100" dist="38100" dir="2700000" algn="tl">
                  <a:srgbClr val="000000">
                    <a:alpha val="43137"/>
                  </a:srgbClr>
                </a:outerShdw>
              </a:effectLst>
            </a:endParaRPr>
          </a:p>
          <a:p>
            <a:pPr marL="514350" indent="-514350">
              <a:buAutoNum type="arabicPeriod"/>
            </a:pPr>
            <a:endParaRPr lang="en-US" dirty="0">
              <a:solidFill>
                <a:schemeClr val="bg1"/>
              </a:solidFill>
              <a:effectLst>
                <a:outerShdw blurRad="38100" dist="38100" dir="2700000" algn="tl">
                  <a:srgbClr val="000000">
                    <a:alpha val="43137"/>
                  </a:srgbClr>
                </a:outerShdw>
              </a:effectLst>
            </a:endParaRPr>
          </a:p>
          <a:p>
            <a:pPr marL="514350" indent="-514350">
              <a:buAutoNum type="arabicPeriod"/>
            </a:pPr>
            <a:r>
              <a:rPr lang="en-US" dirty="0">
                <a:solidFill>
                  <a:schemeClr val="bg1"/>
                </a:solidFill>
                <a:effectLst>
                  <a:outerShdw blurRad="38100" dist="38100" dir="2700000" algn="tl">
                    <a:srgbClr val="000000">
                      <a:alpha val="43137"/>
                    </a:srgbClr>
                  </a:outerShdw>
                </a:effectLst>
              </a:rPr>
              <a:t>Not seeking the Lord with all their heart – Half hearted </a:t>
            </a:r>
          </a:p>
          <a:p>
            <a:pPr marL="514350" indent="-514350">
              <a:buAutoNum type="arabicPeriod"/>
            </a:pPr>
            <a:endParaRPr lang="en-US" dirty="0">
              <a:solidFill>
                <a:schemeClr val="bg1"/>
              </a:solidFill>
              <a:effectLst>
                <a:outerShdw blurRad="38100" dist="38100" dir="2700000" algn="tl">
                  <a:srgbClr val="000000">
                    <a:alpha val="43137"/>
                  </a:srgbClr>
                </a:outerShdw>
              </a:effectLst>
            </a:endParaRPr>
          </a:p>
          <a:p>
            <a:pPr marL="514350" indent="-514350">
              <a:buAutoNum type="arabicPeriod"/>
            </a:pPr>
            <a:endParaRPr lang="en-US" dirty="0">
              <a:solidFill>
                <a:schemeClr val="bg1"/>
              </a:solidFill>
              <a:effectLst>
                <a:outerShdw blurRad="38100" dist="38100" dir="2700000" algn="tl">
                  <a:srgbClr val="000000">
                    <a:alpha val="43137"/>
                  </a:srgbClr>
                </a:outerShdw>
              </a:effectLst>
            </a:endParaRPr>
          </a:p>
          <a:p>
            <a:pPr marL="457200" indent="-457200">
              <a:buNone/>
            </a:pPr>
            <a:r>
              <a:rPr lang="en-US" i="1" dirty="0">
                <a:solidFill>
                  <a:schemeClr val="bg1"/>
                </a:solidFill>
              </a:rPr>
              <a:t>3. Not becoming quiet and getting focused on God</a:t>
            </a:r>
            <a:endParaRPr lang="en-US" b="1" dirty="0">
              <a:solidFill>
                <a:schemeClr val="bg1"/>
              </a:solidFill>
              <a:effectLst>
                <a:outerShdw blurRad="38100" dist="38100" dir="2700000" algn="tl">
                  <a:srgbClr val="000000">
                    <a:alpha val="43137"/>
                  </a:srgbClr>
                </a:outerShdw>
              </a:effectLst>
            </a:endParaRPr>
          </a:p>
          <a:p>
            <a:pPr marL="514350" indent="-514350">
              <a:buAutoNum type="arabicPeriod"/>
            </a:pP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762000"/>
            <a:ext cx="1495393" cy="762000"/>
          </a:xfrm>
          <a:prstGeom prst="rect">
            <a:avLst/>
          </a:prstGeom>
        </p:spPr>
      </p:pic>
      <p:sp>
        <p:nvSpPr>
          <p:cNvPr id="2" name="TextBox 1"/>
          <p:cNvSpPr txBox="1"/>
          <p:nvPr/>
        </p:nvSpPr>
        <p:spPr>
          <a:xfrm>
            <a:off x="381000" y="2362200"/>
            <a:ext cx="2209800" cy="3154710"/>
          </a:xfrm>
          <a:prstGeom prst="rect">
            <a:avLst/>
          </a:prstGeom>
          <a:noFill/>
        </p:spPr>
        <p:txBody>
          <a:bodyPr wrap="square" rtlCol="0">
            <a:spAutoFit/>
          </a:bodyPr>
          <a:lstStyle/>
          <a:p>
            <a:pPr algn="ctr"/>
            <a:r>
              <a:rPr lang="en-US" sz="19900" b="1" dirty="0">
                <a:solidFill>
                  <a:srgbClr val="193860"/>
                </a:solidFill>
              </a:rPr>
              <a:t>?</a:t>
            </a:r>
          </a:p>
        </p:txBody>
      </p:sp>
    </p:spTree>
    <p:extLst>
      <p:ext uri="{BB962C8B-B14F-4D97-AF65-F5344CB8AC3E}">
        <p14:creationId xmlns:p14="http://schemas.microsoft.com/office/powerpoint/2010/main" val="246217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1EBEB-354A-4AEC-AF7B-B240C9B8A468}"/>
              </a:ext>
            </a:extLst>
          </p:cNvPr>
          <p:cNvSpPr>
            <a:spLocks noGrp="1"/>
          </p:cNvSpPr>
          <p:nvPr>
            <p:ph type="title"/>
          </p:nvPr>
        </p:nvSpPr>
        <p:spPr>
          <a:xfrm>
            <a:off x="228600" y="1295400"/>
            <a:ext cx="8229600" cy="5135562"/>
          </a:xfrm>
        </p:spPr>
        <p:txBody>
          <a:bodyPr>
            <a:normAutofit/>
          </a:bodyPr>
          <a:lstStyle/>
          <a:p>
            <a:pPr algn="ctr"/>
            <a:r>
              <a:rPr lang="en-US" sz="3200" b="1" dirty="0">
                <a:solidFill>
                  <a:schemeClr val="bg1"/>
                </a:solidFill>
                <a:effectLst>
                  <a:outerShdw blurRad="38100" dist="38100" dir="2700000" algn="tl">
                    <a:srgbClr val="000000">
                      <a:alpha val="43137"/>
                    </a:srgbClr>
                  </a:outerShdw>
                </a:effectLst>
                <a:latin typeface="+mn-lt"/>
              </a:rPr>
              <a:t>Romans 8:9-10</a:t>
            </a:r>
            <a:br>
              <a:rPr lang="en-US" sz="3200" dirty="0">
                <a:solidFill>
                  <a:schemeClr val="bg1"/>
                </a:solidFill>
                <a:effectLst>
                  <a:outerShdw blurRad="38100" dist="38100" dir="2700000" algn="tl">
                    <a:srgbClr val="000000">
                      <a:alpha val="43137"/>
                    </a:srgbClr>
                  </a:outerShdw>
                </a:effectLst>
              </a:rPr>
            </a:br>
            <a:r>
              <a:rPr lang="en-US" sz="3600" b="1" i="1" dirty="0">
                <a:solidFill>
                  <a:schemeClr val="bg1"/>
                </a:solidFill>
                <a:effectLst>
                  <a:outerShdw blurRad="38100" dist="38100" dir="2700000" algn="tl">
                    <a:srgbClr val="000000">
                      <a:alpha val="43137"/>
                    </a:srgbClr>
                  </a:outerShdw>
                </a:effectLst>
                <a:latin typeface="system-ui"/>
              </a:rPr>
              <a:t>You, however, are not in the realm of the flesh but are in the realm of the Spirit,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if indeed the Spirit of God lives in you.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And if anyone does not have the Spirit of Christ, they do not belong to Christ. </a:t>
            </a:r>
            <a:br>
              <a:rPr lang="en-US" sz="3600" b="1" i="1" baseline="30000" dirty="0">
                <a:solidFill>
                  <a:schemeClr val="bg1"/>
                </a:solidFill>
                <a:effectLst>
                  <a:outerShdw blurRad="38100" dist="38100" dir="2700000" algn="tl">
                    <a:srgbClr val="000000">
                      <a:alpha val="43137"/>
                    </a:srgbClr>
                  </a:outerShdw>
                </a:effectLst>
                <a:latin typeface="system-ui"/>
              </a:rPr>
            </a:br>
            <a:r>
              <a:rPr lang="en-US" sz="3600" b="1" i="1" baseline="30000" dirty="0">
                <a:solidFill>
                  <a:schemeClr val="bg1"/>
                </a:solidFill>
                <a:effectLst>
                  <a:outerShdw blurRad="38100" dist="38100" dir="2700000" algn="tl">
                    <a:srgbClr val="000000">
                      <a:alpha val="43137"/>
                    </a:srgbClr>
                  </a:outerShdw>
                </a:effectLst>
                <a:latin typeface="system-ui"/>
              </a:rPr>
              <a:t> </a:t>
            </a:r>
            <a:r>
              <a:rPr lang="en-US" sz="3600" b="1" i="1" dirty="0">
                <a:solidFill>
                  <a:schemeClr val="bg1"/>
                </a:solidFill>
                <a:effectLst>
                  <a:outerShdw blurRad="38100" dist="38100" dir="2700000" algn="tl">
                    <a:srgbClr val="000000">
                      <a:alpha val="43137"/>
                    </a:srgbClr>
                  </a:outerShdw>
                </a:effectLst>
                <a:latin typeface="system-ui"/>
              </a:rPr>
              <a:t>But if Christ is in you, then even though your body is subject to death because of sin, the Spirit gives life because of righteousness.</a:t>
            </a:r>
            <a:endParaRPr lang="en-US"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1579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828800" cy="6858000"/>
          </a:xfrm>
          <a:prstGeom prst="rect">
            <a:avLst/>
          </a:prstGeom>
          <a:solidFill>
            <a:srgbClr val="193860"/>
          </a:solidFill>
          <a:ln>
            <a:solidFill>
              <a:srgbClr val="19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28800" y="0"/>
            <a:ext cx="1828800" cy="6858000"/>
          </a:xfrm>
          <a:prstGeom prst="rect">
            <a:avLst/>
          </a:prstGeom>
          <a:solidFill>
            <a:srgbClr val="DE5624"/>
          </a:solidFill>
          <a:ln>
            <a:solidFill>
              <a:srgbClr val="DE5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86400" y="0"/>
            <a:ext cx="1828800" cy="6858000"/>
          </a:xfrm>
          <a:prstGeom prst="rect">
            <a:avLst/>
          </a:prstGeom>
          <a:solidFill>
            <a:srgbClr val="2DA31D"/>
          </a:solidFill>
          <a:ln>
            <a:solidFill>
              <a:srgbClr val="2DA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0" y="-152400"/>
            <a:ext cx="1828800" cy="7028793"/>
          </a:xfrm>
          <a:prstGeom prst="rect">
            <a:avLst/>
          </a:prstGeom>
          <a:solidFill>
            <a:srgbClr val="AA1515"/>
          </a:solidFill>
          <a:ln>
            <a:solidFill>
              <a:srgbClr val="AA1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subTitle" idx="1"/>
          </p:nvPr>
        </p:nvSpPr>
        <p:spPr>
          <a:xfrm>
            <a:off x="2743200" y="4191000"/>
            <a:ext cx="3657600" cy="1295400"/>
          </a:xfrm>
          <a:solidFill>
            <a:schemeClr val="bg1"/>
          </a:solidFill>
        </p:spPr>
        <p:txBody>
          <a:bodyPr/>
          <a:lstStyle/>
          <a:p>
            <a:pPr algn="ctr"/>
            <a:r>
              <a:rPr lang="en-US" b="1" dirty="0">
                <a:solidFill>
                  <a:schemeClr val="tx1"/>
                </a:solidFill>
                <a:effectLst>
                  <a:outerShdw blurRad="38100" dist="38100" dir="2700000" algn="tl">
                    <a:srgbClr val="000000">
                      <a:alpha val="43137"/>
                    </a:srgbClr>
                  </a:outerShdw>
                </a:effectLst>
              </a:rPr>
              <a:t>Hearing God</a:t>
            </a:r>
          </a:p>
          <a:p>
            <a:pPr algn="ctr"/>
            <a:r>
              <a:rPr lang="en-US" b="1" dirty="0">
                <a:solidFill>
                  <a:schemeClr val="tx1"/>
                </a:solidFill>
                <a:effectLst>
                  <a:outerShdw blurRad="38100" dist="38100" dir="2700000" algn="tl">
                    <a:srgbClr val="000000">
                      <a:alpha val="43137"/>
                    </a:srgbClr>
                  </a:outerShdw>
                </a:effectLst>
              </a:rPr>
              <a:t>in our daily lives</a:t>
            </a:r>
          </a:p>
        </p:txBody>
      </p:sp>
      <p:pic>
        <p:nvPicPr>
          <p:cNvPr id="9" name="Content Placeholder 8"/>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19837" r="20651"/>
          <a:stretch/>
        </p:blipFill>
        <p:spPr>
          <a:xfrm>
            <a:off x="0" y="1058863"/>
            <a:ext cx="3657600" cy="3132137"/>
          </a:xfrm>
        </p:spPr>
      </p:pic>
    </p:spTree>
    <p:extLst>
      <p:ext uri="{BB962C8B-B14F-4D97-AF65-F5344CB8AC3E}">
        <p14:creationId xmlns:p14="http://schemas.microsoft.com/office/powerpoint/2010/main" val="3167825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Part 2 -  The Way God Speaks To US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4600" y="1447800"/>
            <a:ext cx="4038600" cy="2057930"/>
          </a:xfrm>
          <a:ln w="12700">
            <a:solidFill>
              <a:schemeClr val="tx1"/>
            </a:solidFill>
          </a:ln>
        </p:spPr>
      </p:pic>
      <p:sp>
        <p:nvSpPr>
          <p:cNvPr id="6" name="Content Placeholder 5"/>
          <p:cNvSpPr>
            <a:spLocks noGrp="1"/>
          </p:cNvSpPr>
          <p:nvPr>
            <p:ph sz="half" idx="2"/>
          </p:nvPr>
        </p:nvSpPr>
        <p:spPr>
          <a:xfrm>
            <a:off x="0" y="4114800"/>
            <a:ext cx="9144000" cy="1904999"/>
          </a:xfrm>
        </p:spPr>
        <p:txBody>
          <a:bodyPr>
            <a:normAutofit/>
          </a:bodyPr>
          <a:lstStyle/>
          <a:p>
            <a:pPr marL="0" indent="0" algn="ctr">
              <a:lnSpc>
                <a:spcPct val="250000"/>
              </a:lnSpc>
              <a:buNone/>
            </a:pPr>
            <a:r>
              <a:rPr lang="en-US" sz="3600" b="1" dirty="0">
                <a:effectLst>
                  <a:outerShdw blurRad="38100" dist="38100" dir="2700000" algn="tl">
                    <a:srgbClr val="000000">
                      <a:alpha val="43137"/>
                    </a:srgbClr>
                  </a:outerShdw>
                </a:effectLst>
              </a:rPr>
              <a:t>Knowing different v</a:t>
            </a:r>
            <a:r>
              <a:rPr lang="en-US" sz="3600" b="1" i="1" dirty="0">
                <a:effectLst>
                  <a:outerShdw blurRad="38100" dist="38100" dir="2700000" algn="tl">
                    <a:srgbClr val="000000">
                      <a:alpha val="43137"/>
                    </a:srgbClr>
                  </a:outerShdw>
                </a:effectLst>
              </a:rPr>
              <a:t>oices</a:t>
            </a:r>
            <a:endParaRPr lang="en-US" sz="3600" i="1" dirty="0"/>
          </a:p>
        </p:txBody>
      </p:sp>
    </p:spTree>
    <p:extLst>
      <p:ext uri="{BB962C8B-B14F-4D97-AF65-F5344CB8AC3E}">
        <p14:creationId xmlns:p14="http://schemas.microsoft.com/office/powerpoint/2010/main" val="635146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rgbClr val="DE5624"/>
          </a:solidFill>
          <a:ln w="12700">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endParaRPr lang="en-US" sz="3600" dirty="0">
              <a:solidFill>
                <a:schemeClr val="bg1"/>
              </a:solidFill>
              <a:effectLst>
                <a:outerShdw blurRad="38100" dist="38100" dir="2700000" algn="tl">
                  <a:srgbClr val="000000">
                    <a:alpha val="43137"/>
                  </a:srgbClr>
                </a:outerShdw>
              </a:effectLst>
            </a:endParaRPr>
          </a:p>
          <a:p>
            <a:pPr marL="0" indent="0" algn="ctr">
              <a:buNone/>
            </a:pPr>
            <a:r>
              <a:rPr lang="en-US" sz="3600" b="1" dirty="0">
                <a:solidFill>
                  <a:schemeClr val="bg1"/>
                </a:solidFill>
                <a:effectLst>
                  <a:outerShdw blurRad="38100" dist="38100" dir="2700000" algn="tl">
                    <a:srgbClr val="000000">
                      <a:alpha val="43137"/>
                    </a:srgbClr>
                  </a:outerShdw>
                </a:effectLst>
              </a:rPr>
              <a:t>God two ways God </a:t>
            </a:r>
          </a:p>
          <a:p>
            <a:pPr marL="0" indent="0" algn="ctr">
              <a:buNone/>
            </a:pPr>
            <a:r>
              <a:rPr lang="en-US" sz="3600" b="1" dirty="0">
                <a:solidFill>
                  <a:schemeClr val="bg1"/>
                </a:solidFill>
                <a:effectLst>
                  <a:outerShdw blurRad="38100" dist="38100" dir="2700000" algn="tl">
                    <a:srgbClr val="000000">
                      <a:alpha val="43137"/>
                    </a:srgbClr>
                  </a:outerShdw>
                </a:effectLst>
              </a:rPr>
              <a:t>speaks to His people?</a:t>
            </a:r>
            <a:endParaRPr lang="en-US"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2432615"/>
            <a:ext cx="2991825" cy="1524530"/>
          </a:xfrm>
          <a:prstGeom prst="rect">
            <a:avLst/>
          </a:prstGeom>
          <a:ln w="12700">
            <a:solidFill>
              <a:schemeClr val="tx1"/>
            </a:solidFill>
          </a:ln>
        </p:spPr>
      </p:pic>
    </p:spTree>
    <p:extLst>
      <p:ext uri="{BB962C8B-B14F-4D97-AF65-F5344CB8AC3E}">
        <p14:creationId xmlns:p14="http://schemas.microsoft.com/office/powerpoint/2010/main" val="2286366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rgbClr val="DE5624"/>
          </a:solidFill>
          <a:ln w="12700">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r>
              <a:rPr lang="en-US" sz="6000" b="1" dirty="0">
                <a:solidFill>
                  <a:schemeClr val="bg1"/>
                </a:solidFill>
                <a:effectLst>
                  <a:outerShdw blurRad="38100" dist="38100" dir="2700000" algn="tl">
                    <a:srgbClr val="000000">
                      <a:alpha val="43137"/>
                    </a:srgbClr>
                  </a:outerShdw>
                </a:effectLst>
              </a:rPr>
              <a:t>Two </a:t>
            </a:r>
          </a:p>
          <a:p>
            <a:pPr marL="0" indent="0" algn="ctr">
              <a:buNone/>
            </a:pPr>
            <a:r>
              <a:rPr lang="en-US" sz="6000" b="1" dirty="0">
                <a:solidFill>
                  <a:schemeClr val="bg1"/>
                </a:solidFill>
                <a:effectLst>
                  <a:outerShdw blurRad="38100" dist="38100" dir="2700000" algn="tl">
                    <a:srgbClr val="000000">
                      <a:alpha val="43137"/>
                    </a:srgbClr>
                  </a:outerShdw>
                </a:effectLst>
              </a:rPr>
              <a:t>Supernatural parents of our spiritual birth?</a:t>
            </a:r>
          </a:p>
          <a:p>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14600"/>
            <a:ext cx="3046293" cy="1552285"/>
          </a:xfrm>
          <a:prstGeom prst="rect">
            <a:avLst/>
          </a:prstGeom>
        </p:spPr>
      </p:pic>
    </p:spTree>
    <p:extLst>
      <p:ext uri="{BB962C8B-B14F-4D97-AF65-F5344CB8AC3E}">
        <p14:creationId xmlns:p14="http://schemas.microsoft.com/office/powerpoint/2010/main" val="4103045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75050" y="273050"/>
            <a:ext cx="5111750" cy="6127750"/>
          </a:xfrm>
          <a:solidFill>
            <a:srgbClr val="DE5624"/>
          </a:solidFill>
          <a:ln w="12700">
            <a:solidFill>
              <a:srgbClr val="193860"/>
            </a:solidFill>
          </a:ln>
        </p:spPr>
        <p:txBody>
          <a:bodyPr>
            <a:normAutofit fontScale="70000" lnSpcReduction="20000"/>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r>
              <a:rPr lang="en-US" sz="6000" b="1" i="1" dirty="0">
                <a:solidFill>
                  <a:schemeClr val="bg1"/>
                </a:solidFill>
                <a:effectLst>
                  <a:outerShdw blurRad="38100" dist="38100" dir="2700000" algn="tl">
                    <a:srgbClr val="000000">
                      <a:alpha val="43137"/>
                    </a:srgbClr>
                  </a:outerShdw>
                </a:effectLst>
              </a:rPr>
              <a:t>…having been born again, not of corruptible seed but incorruptible, through</a:t>
            </a:r>
          </a:p>
          <a:p>
            <a:pPr marL="0" indent="0" algn="ctr">
              <a:buNone/>
            </a:pPr>
            <a:r>
              <a:rPr lang="en-US" sz="6000" b="1" i="1" dirty="0">
                <a:solidFill>
                  <a:schemeClr val="bg1"/>
                </a:solidFill>
                <a:effectLst>
                  <a:outerShdw blurRad="38100" dist="38100" dir="2700000" algn="tl">
                    <a:srgbClr val="000000">
                      <a:alpha val="43137"/>
                    </a:srgbClr>
                  </a:outerShdw>
                </a:effectLst>
              </a:rPr>
              <a:t> </a:t>
            </a:r>
          </a:p>
          <a:p>
            <a:pPr marL="0" indent="0" algn="ctr">
              <a:buNone/>
            </a:pPr>
            <a:r>
              <a:rPr lang="en-US" sz="6000" b="1" i="1" dirty="0">
                <a:solidFill>
                  <a:schemeClr val="bg1"/>
                </a:solidFill>
                <a:effectLst>
                  <a:outerShdw blurRad="38100" dist="38100" dir="2700000" algn="tl">
                    <a:srgbClr val="000000">
                      <a:alpha val="43137"/>
                    </a:srgbClr>
                  </a:outerShdw>
                </a:effectLst>
              </a:rPr>
              <a:t>the Word of God</a:t>
            </a:r>
          </a:p>
          <a:p>
            <a:pPr marL="0" indent="0" algn="ctr">
              <a:buNone/>
            </a:pPr>
            <a:r>
              <a:rPr lang="en-US" sz="6000" b="1" i="1" dirty="0">
                <a:solidFill>
                  <a:schemeClr val="bg1"/>
                </a:solidFill>
                <a:effectLst>
                  <a:outerShdw blurRad="38100" dist="38100" dir="2700000" algn="tl">
                    <a:srgbClr val="000000">
                      <a:alpha val="43137"/>
                    </a:srgbClr>
                  </a:outerShdw>
                </a:effectLst>
              </a:rPr>
              <a:t> </a:t>
            </a:r>
          </a:p>
          <a:p>
            <a:pPr marL="0" indent="0" algn="ctr">
              <a:buNone/>
            </a:pPr>
            <a:r>
              <a:rPr lang="en-US" sz="6000" b="1" i="1" dirty="0">
                <a:solidFill>
                  <a:schemeClr val="bg1"/>
                </a:solidFill>
                <a:effectLst>
                  <a:outerShdw blurRad="38100" dist="38100" dir="2700000" algn="tl">
                    <a:srgbClr val="000000">
                      <a:alpha val="43137"/>
                    </a:srgbClr>
                  </a:outerShdw>
                </a:effectLst>
              </a:rPr>
              <a:t>which lives and abides forever</a:t>
            </a:r>
          </a:p>
          <a:p>
            <a:pPr marL="0" indent="0" algn="ctr">
              <a:buNone/>
            </a:pPr>
            <a:endParaRPr lang="en-US" sz="3100" b="1" i="1" dirty="0">
              <a:solidFill>
                <a:schemeClr val="bg1"/>
              </a:solidFill>
              <a:effectLst>
                <a:outerShdw blurRad="38100" dist="38100" dir="2700000" algn="tl">
                  <a:srgbClr val="000000">
                    <a:alpha val="43137"/>
                  </a:srgbClr>
                </a:outerShdw>
              </a:effectLst>
            </a:endParaRPr>
          </a:p>
          <a:p>
            <a:pPr marL="0" indent="0" algn="ctr">
              <a:buNone/>
            </a:pPr>
            <a:r>
              <a:rPr lang="en-US" sz="4600" b="1" dirty="0">
                <a:solidFill>
                  <a:schemeClr val="bg1"/>
                </a:solidFill>
                <a:effectLst>
                  <a:outerShdw blurRad="38100" dist="38100" dir="2700000" algn="tl">
                    <a:srgbClr val="000000">
                      <a:alpha val="43137"/>
                    </a:srgbClr>
                  </a:outerShdw>
                </a:effectLst>
              </a:rPr>
              <a:t>1 Peter 1:23</a:t>
            </a:r>
            <a:endParaRPr lang="en-US" sz="2300"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533400" y="609600"/>
            <a:ext cx="2438400" cy="1569660"/>
          </a:xfrm>
          <a:prstGeom prst="rect">
            <a:avLst/>
          </a:prstGeom>
          <a:solidFill>
            <a:srgbClr val="DE5624"/>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1.</a:t>
            </a:r>
          </a:p>
          <a:p>
            <a:pPr algn="ctr"/>
            <a:r>
              <a:rPr lang="en-US" sz="3200" b="1" dirty="0">
                <a:solidFill>
                  <a:schemeClr val="bg1"/>
                </a:solidFill>
                <a:effectLst>
                  <a:outerShdw blurRad="38100" dist="38100" dir="2700000" algn="tl">
                    <a:srgbClr val="000000">
                      <a:alpha val="43137"/>
                    </a:srgbClr>
                  </a:outerShdw>
                </a:effectLst>
              </a:rPr>
              <a:t> The Word </a:t>
            </a:r>
          </a:p>
          <a:p>
            <a:pPr algn="ctr"/>
            <a:r>
              <a:rPr lang="en-US" sz="3200" b="1" dirty="0">
                <a:solidFill>
                  <a:schemeClr val="bg1"/>
                </a:solidFill>
                <a:effectLst>
                  <a:outerShdw blurRad="38100" dist="38100" dir="2700000" algn="tl">
                    <a:srgbClr val="000000">
                      <a:alpha val="43137"/>
                    </a:srgbClr>
                  </a:outerShdw>
                </a:effectLst>
              </a:rPr>
              <a:t>of God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53" y="4191000"/>
            <a:ext cx="3046293" cy="1552285"/>
          </a:xfrm>
          <a:prstGeom prst="rect">
            <a:avLst/>
          </a:prstGeom>
        </p:spPr>
      </p:pic>
    </p:spTree>
    <p:extLst>
      <p:ext uri="{BB962C8B-B14F-4D97-AF65-F5344CB8AC3E}">
        <p14:creationId xmlns:p14="http://schemas.microsoft.com/office/powerpoint/2010/main" val="1535050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rgbClr val="DE5624"/>
          </a:solidFill>
          <a:ln w="12700">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0" indent="0" algn="ctr">
              <a:buNone/>
            </a:pPr>
            <a:r>
              <a:rPr lang="en-US" sz="4800" b="1" i="1" dirty="0">
                <a:solidFill>
                  <a:schemeClr val="bg1"/>
                </a:solidFill>
                <a:effectLst>
                  <a:outerShdw blurRad="38100" dist="38100" dir="2700000" algn="tl">
                    <a:srgbClr val="000000">
                      <a:alpha val="43137"/>
                    </a:srgbClr>
                  </a:outerShdw>
                </a:effectLst>
              </a:rPr>
              <a:t>So is everyone </a:t>
            </a:r>
          </a:p>
          <a:p>
            <a:pPr marL="0" indent="0" algn="ctr">
              <a:buNone/>
            </a:pPr>
            <a:r>
              <a:rPr lang="en-US" sz="4800" b="1" i="1" dirty="0">
                <a:solidFill>
                  <a:schemeClr val="bg1"/>
                </a:solidFill>
                <a:effectLst>
                  <a:outerShdw blurRad="38100" dist="38100" dir="2700000" algn="tl">
                    <a:srgbClr val="000000">
                      <a:alpha val="43137"/>
                    </a:srgbClr>
                  </a:outerShdw>
                </a:effectLst>
              </a:rPr>
              <a:t>who is born of </a:t>
            </a:r>
          </a:p>
          <a:p>
            <a:pPr marL="0" indent="0" algn="ctr">
              <a:buNone/>
            </a:pPr>
            <a:r>
              <a:rPr lang="en-US" sz="4800" b="1" i="1" dirty="0">
                <a:solidFill>
                  <a:schemeClr val="bg1"/>
                </a:solidFill>
                <a:effectLst>
                  <a:outerShdw blurRad="38100" dist="38100" dir="2700000" algn="tl">
                    <a:srgbClr val="000000">
                      <a:alpha val="43137"/>
                    </a:srgbClr>
                  </a:outerShdw>
                </a:effectLst>
              </a:rPr>
              <a:t>the Spirit</a:t>
            </a:r>
          </a:p>
          <a:p>
            <a:pPr marL="0" indent="0" algn="ctr">
              <a:buNone/>
            </a:pPr>
            <a:endParaRPr lang="en-US" sz="4800" b="1" i="1" dirty="0">
              <a:solidFill>
                <a:schemeClr val="bg1"/>
              </a:solidFill>
              <a:effectLst>
                <a:outerShdw blurRad="38100" dist="38100" dir="2700000" algn="tl">
                  <a:srgbClr val="000000">
                    <a:alpha val="43137"/>
                  </a:srgbClr>
                </a:outerShdw>
              </a:effectLst>
            </a:endParaRPr>
          </a:p>
          <a:p>
            <a:pPr marL="0" indent="0" algn="ctr">
              <a:buNone/>
            </a:pPr>
            <a:r>
              <a:rPr lang="en-US" sz="4000" b="1" dirty="0">
                <a:solidFill>
                  <a:schemeClr val="bg1"/>
                </a:solidFill>
                <a:effectLst>
                  <a:outerShdw blurRad="38100" dist="38100" dir="2700000" algn="tl">
                    <a:srgbClr val="000000">
                      <a:alpha val="43137"/>
                    </a:srgbClr>
                  </a:outerShdw>
                </a:effectLst>
              </a:rPr>
              <a:t>John 3:8</a:t>
            </a:r>
            <a:endParaRPr lang="en-US" sz="1800"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533400" y="609600"/>
            <a:ext cx="2362200" cy="1569660"/>
          </a:xfrm>
          <a:prstGeom prst="rect">
            <a:avLst/>
          </a:prstGeom>
          <a:solidFill>
            <a:schemeClr val="tx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2.</a:t>
            </a:r>
          </a:p>
          <a:p>
            <a:pPr algn="ctr"/>
            <a:r>
              <a:rPr lang="en-US" sz="3200" b="1" dirty="0">
                <a:solidFill>
                  <a:schemeClr val="bg1"/>
                </a:solidFill>
                <a:effectLst>
                  <a:outerShdw blurRad="38100" dist="38100" dir="2700000" algn="tl">
                    <a:srgbClr val="000000">
                      <a:alpha val="43137"/>
                    </a:srgbClr>
                  </a:outerShdw>
                </a:effectLst>
              </a:rPr>
              <a:t>The Spirit </a:t>
            </a:r>
          </a:p>
          <a:p>
            <a:pPr algn="ctr"/>
            <a:r>
              <a:rPr lang="en-US" sz="3200" b="1" dirty="0">
                <a:solidFill>
                  <a:schemeClr val="bg1"/>
                </a:solidFill>
                <a:effectLst>
                  <a:outerShdw blurRad="38100" dist="38100" dir="2700000" algn="tl">
                    <a:srgbClr val="000000">
                      <a:alpha val="43137"/>
                    </a:srgbClr>
                  </a:outerShdw>
                </a:effectLst>
              </a:rPr>
              <a:t>of God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53" y="4066885"/>
            <a:ext cx="3046293" cy="1552285"/>
          </a:xfrm>
          <a:prstGeom prst="rect">
            <a:avLst/>
          </a:prstGeom>
        </p:spPr>
      </p:pic>
    </p:spTree>
    <p:extLst>
      <p:ext uri="{BB962C8B-B14F-4D97-AF65-F5344CB8AC3E}">
        <p14:creationId xmlns:p14="http://schemas.microsoft.com/office/powerpoint/2010/main" val="648766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rgbClr val="DE5624"/>
          </a:solidFill>
          <a:ln w="12700">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endParaRPr lang="en-US" sz="3600" dirty="0">
              <a:solidFill>
                <a:schemeClr val="bg1"/>
              </a:solidFill>
              <a:effectLst>
                <a:outerShdw blurRad="38100" dist="38100" dir="2700000" algn="tl">
                  <a:srgbClr val="000000">
                    <a:alpha val="43137"/>
                  </a:srgbClr>
                </a:outerShdw>
              </a:effectLst>
            </a:endParaRPr>
          </a:p>
          <a:p>
            <a:pPr marL="0" indent="0" algn="ctr">
              <a:buNone/>
            </a:pPr>
            <a:r>
              <a:rPr lang="en-US" sz="4800" b="1" dirty="0">
                <a:solidFill>
                  <a:schemeClr val="bg1"/>
                </a:solidFill>
                <a:effectLst>
                  <a:outerShdw blurRad="38100" dist="38100" dir="2700000" algn="tl">
                    <a:srgbClr val="000000">
                      <a:alpha val="43137"/>
                    </a:srgbClr>
                  </a:outerShdw>
                </a:effectLst>
              </a:rPr>
              <a:t>Two ways </a:t>
            </a:r>
          </a:p>
          <a:p>
            <a:pPr marL="0" indent="0" algn="ctr">
              <a:buNone/>
            </a:pPr>
            <a:r>
              <a:rPr lang="en-US" sz="4800" b="1" dirty="0">
                <a:solidFill>
                  <a:schemeClr val="bg1"/>
                </a:solidFill>
                <a:effectLst>
                  <a:outerShdw blurRad="38100" dist="38100" dir="2700000" algn="tl">
                    <a:srgbClr val="000000">
                      <a:alpha val="43137"/>
                    </a:srgbClr>
                  </a:outerShdw>
                </a:effectLst>
              </a:rPr>
              <a:t>God </a:t>
            </a:r>
          </a:p>
          <a:p>
            <a:pPr marL="0" indent="0" algn="ctr">
              <a:buNone/>
            </a:pPr>
            <a:r>
              <a:rPr lang="en-US" sz="4800" b="1" dirty="0">
                <a:solidFill>
                  <a:schemeClr val="bg1"/>
                </a:solidFill>
                <a:effectLst>
                  <a:outerShdw blurRad="38100" dist="38100" dir="2700000" algn="tl">
                    <a:srgbClr val="000000">
                      <a:alpha val="43137"/>
                    </a:srgbClr>
                  </a:outerShdw>
                </a:effectLst>
              </a:rPr>
              <a:t>Speaks to </a:t>
            </a:r>
          </a:p>
          <a:p>
            <a:pPr marL="0" indent="0" algn="ctr">
              <a:buNone/>
            </a:pPr>
            <a:r>
              <a:rPr lang="en-US" sz="4800" b="1" dirty="0">
                <a:solidFill>
                  <a:schemeClr val="bg1"/>
                </a:solidFill>
                <a:effectLst>
                  <a:outerShdw blurRad="38100" dist="38100" dir="2700000" algn="tl">
                    <a:srgbClr val="000000">
                      <a:alpha val="43137"/>
                    </a:srgbClr>
                  </a:outerShdw>
                </a:effectLst>
              </a:rPr>
              <a:t>His people?</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512291"/>
            <a:ext cx="3046293" cy="1552285"/>
          </a:xfrm>
          <a:prstGeom prst="rect">
            <a:avLst/>
          </a:prstGeom>
        </p:spPr>
      </p:pic>
    </p:spTree>
    <p:extLst>
      <p:ext uri="{BB962C8B-B14F-4D97-AF65-F5344CB8AC3E}">
        <p14:creationId xmlns:p14="http://schemas.microsoft.com/office/powerpoint/2010/main" val="2651254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rgbClr val="DE5624"/>
          </a:solidFill>
          <a:ln w="12700">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0" indent="0" algn="ctr">
              <a:buNone/>
            </a:pPr>
            <a:r>
              <a:rPr lang="en-US" sz="6000" b="1" dirty="0">
                <a:solidFill>
                  <a:schemeClr val="bg1"/>
                </a:solidFill>
                <a:effectLst>
                  <a:outerShdw blurRad="38100" dist="38100" dir="2700000" algn="tl">
                    <a:srgbClr val="000000">
                      <a:alpha val="43137"/>
                    </a:srgbClr>
                  </a:outerShdw>
                </a:effectLst>
              </a:rPr>
              <a:t>His </a:t>
            </a:r>
          </a:p>
          <a:p>
            <a:pPr marL="0" indent="0" algn="ctr">
              <a:buNone/>
            </a:pPr>
            <a:r>
              <a:rPr lang="en-US" sz="6000" b="1" dirty="0">
                <a:solidFill>
                  <a:schemeClr val="bg1"/>
                </a:solidFill>
                <a:effectLst>
                  <a:outerShdw blurRad="38100" dist="38100" dir="2700000" algn="tl">
                    <a:srgbClr val="000000">
                      <a:alpha val="43137"/>
                    </a:srgbClr>
                  </a:outerShdw>
                </a:effectLst>
              </a:rPr>
              <a:t>Written Word</a:t>
            </a:r>
            <a:endParaRPr lang="en-US" sz="5400"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sp>
        <p:nvSpPr>
          <p:cNvPr id="2" name="TextBox 1"/>
          <p:cNvSpPr txBox="1"/>
          <p:nvPr/>
        </p:nvSpPr>
        <p:spPr>
          <a:xfrm>
            <a:off x="533400" y="609600"/>
            <a:ext cx="2362200" cy="2062103"/>
          </a:xfrm>
          <a:prstGeom prst="rect">
            <a:avLst/>
          </a:prstGeom>
          <a:solidFill>
            <a:srgbClr val="DE5624"/>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The First Way God Speaks To His People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11" y="4238915"/>
            <a:ext cx="3046293" cy="1552285"/>
          </a:xfrm>
          <a:prstGeom prst="rect">
            <a:avLst/>
          </a:prstGeom>
        </p:spPr>
      </p:pic>
    </p:spTree>
    <p:extLst>
      <p:ext uri="{BB962C8B-B14F-4D97-AF65-F5344CB8AC3E}">
        <p14:creationId xmlns:p14="http://schemas.microsoft.com/office/powerpoint/2010/main" val="25288478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rgbClr val="DE5624"/>
          </a:solidFill>
          <a:ln w="12700">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gn="ctr">
              <a:buNone/>
            </a:pPr>
            <a:endParaRPr lang="en-US" sz="3600" b="1" dirty="0">
              <a:solidFill>
                <a:schemeClr val="bg1"/>
              </a:solidFill>
              <a:effectLst>
                <a:outerShdw blurRad="38100" dist="38100" dir="2700000" algn="tl">
                  <a:srgbClr val="000000">
                    <a:alpha val="43137"/>
                  </a:srgbClr>
                </a:outerShdw>
              </a:effectLst>
            </a:endParaRPr>
          </a:p>
          <a:p>
            <a:pPr marL="0" indent="0" algn="ctr">
              <a:buNone/>
            </a:pPr>
            <a:r>
              <a:rPr lang="en-US" sz="6000" b="1" dirty="0">
                <a:solidFill>
                  <a:schemeClr val="bg1"/>
                </a:solidFill>
                <a:effectLst>
                  <a:outerShdw blurRad="38100" dist="38100" dir="2700000" algn="tl">
                    <a:srgbClr val="000000">
                      <a:alpha val="43137"/>
                    </a:srgbClr>
                  </a:outerShdw>
                </a:effectLst>
              </a:rPr>
              <a:t>The Ministry</a:t>
            </a:r>
          </a:p>
          <a:p>
            <a:pPr marL="0" indent="0" algn="ctr">
              <a:buNone/>
            </a:pPr>
            <a:r>
              <a:rPr lang="en-US" sz="6000" b="1" dirty="0">
                <a:solidFill>
                  <a:schemeClr val="bg1"/>
                </a:solidFill>
                <a:effectLst>
                  <a:outerShdw blurRad="38100" dist="38100" dir="2700000" algn="tl">
                    <a:srgbClr val="000000">
                      <a:alpha val="43137"/>
                    </a:srgbClr>
                  </a:outerShdw>
                </a:effectLst>
              </a:rPr>
              <a:t>of </a:t>
            </a:r>
          </a:p>
          <a:p>
            <a:pPr marL="0" indent="0" algn="ctr">
              <a:buNone/>
            </a:pPr>
            <a:r>
              <a:rPr lang="en-US" sz="6000" b="1" dirty="0">
                <a:solidFill>
                  <a:schemeClr val="bg1"/>
                </a:solidFill>
                <a:effectLst>
                  <a:outerShdw blurRad="38100" dist="38100" dir="2700000" algn="tl">
                    <a:srgbClr val="000000">
                      <a:alpha val="43137"/>
                    </a:srgbClr>
                  </a:outerShdw>
                </a:effectLst>
              </a:rPr>
              <a:t>the Holy Spirit</a:t>
            </a:r>
          </a:p>
          <a:p>
            <a:endParaRPr lang="en-US" dirty="0">
              <a:solidFill>
                <a:schemeClr val="bg1"/>
              </a:solidFill>
            </a:endParaRPr>
          </a:p>
        </p:txBody>
      </p:sp>
      <p:sp>
        <p:nvSpPr>
          <p:cNvPr id="2" name="TextBox 1"/>
          <p:cNvSpPr txBox="1"/>
          <p:nvPr/>
        </p:nvSpPr>
        <p:spPr>
          <a:xfrm>
            <a:off x="533400" y="609600"/>
            <a:ext cx="2362200" cy="2062103"/>
          </a:xfrm>
          <a:prstGeom prst="rect">
            <a:avLst/>
          </a:prstGeom>
          <a:solidFill>
            <a:srgbClr val="DE5624"/>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The Second Way God Speaks To His People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11" y="4238915"/>
            <a:ext cx="3046293" cy="1552285"/>
          </a:xfrm>
          <a:prstGeom prst="rect">
            <a:avLst/>
          </a:prstGeom>
        </p:spPr>
      </p:pic>
    </p:spTree>
    <p:extLst>
      <p:ext uri="{BB962C8B-B14F-4D97-AF65-F5344CB8AC3E}">
        <p14:creationId xmlns:p14="http://schemas.microsoft.com/office/powerpoint/2010/main" val="2366011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359326"/>
            <a:ext cx="4800000" cy="5790477"/>
          </a:xfrm>
          <a:prstGeom prst="rect">
            <a:avLst/>
          </a:prstGeom>
        </p:spPr>
      </p:pic>
      <p:sp>
        <p:nvSpPr>
          <p:cNvPr id="21507" name="Rectangle 5"/>
          <p:cNvSpPr>
            <a:spLocks noGrp="1" noChangeArrowheads="1"/>
          </p:cNvSpPr>
          <p:nvPr>
            <p:ph type="title"/>
          </p:nvPr>
        </p:nvSpPr>
        <p:spPr>
          <a:xfrm>
            <a:off x="1066800" y="3048000"/>
            <a:ext cx="3352800" cy="2895600"/>
          </a:xfrm>
        </p:spPr>
        <p:txBody>
          <a:bodyPr/>
          <a:lstStyle/>
          <a:p>
            <a:pPr algn="l"/>
            <a:br>
              <a:rPr lang="en-US" sz="2400" b="1" dirty="0">
                <a:solidFill>
                  <a:schemeClr val="tx1"/>
                </a:solidFill>
                <a:latin typeface="Helvetica" pitchFamily="34" charset="0"/>
              </a:rPr>
            </a:br>
            <a:r>
              <a:rPr lang="en-US" sz="2400" b="1" dirty="0">
                <a:solidFill>
                  <a:schemeClr val="tx1"/>
                </a:solidFill>
                <a:latin typeface="Helvetica" pitchFamily="34" charset="0"/>
              </a:rPr>
              <a:t>MAN HAS:</a:t>
            </a:r>
            <a:br>
              <a:rPr lang="en-US" sz="2400" b="1" dirty="0">
                <a:solidFill>
                  <a:schemeClr val="tx1"/>
                </a:solidFill>
                <a:latin typeface="Helvetica" pitchFamily="34" charset="0"/>
              </a:rPr>
            </a:br>
            <a:br>
              <a:rPr lang="en-US" sz="2400" b="1" dirty="0">
                <a:solidFill>
                  <a:schemeClr val="tx1"/>
                </a:solidFill>
                <a:latin typeface="Helvetica" pitchFamily="34" charset="0"/>
              </a:rPr>
            </a:br>
            <a:r>
              <a:rPr lang="en-US" sz="2400" b="1" dirty="0">
                <a:solidFill>
                  <a:srgbClr val="FFC000"/>
                </a:solidFill>
                <a:effectLst>
                  <a:outerShdw blurRad="38100" dist="38100" dir="2700000" algn="tl">
                    <a:srgbClr val="000000">
                      <a:alpha val="43137"/>
                    </a:srgbClr>
                  </a:outerShdw>
                </a:effectLst>
                <a:latin typeface="Helvetica" pitchFamily="34" charset="0"/>
              </a:rPr>
              <a:t>A Body</a:t>
            </a:r>
            <a:br>
              <a:rPr lang="en-US" sz="2400" b="1" dirty="0">
                <a:solidFill>
                  <a:schemeClr val="tx1"/>
                </a:solidFill>
                <a:latin typeface="Helvetica" pitchFamily="34" charset="0"/>
              </a:rPr>
            </a:br>
            <a:br>
              <a:rPr lang="en-US" sz="2400" dirty="0">
                <a:solidFill>
                  <a:schemeClr val="tx1"/>
                </a:solidFill>
                <a:latin typeface="Times" pitchFamily="18" charset="0"/>
              </a:rPr>
            </a:br>
            <a:br>
              <a:rPr lang="en-US" sz="2400" b="1" dirty="0">
                <a:solidFill>
                  <a:schemeClr val="tx1"/>
                </a:solidFill>
                <a:latin typeface="Helvetica" pitchFamily="34" charset="0"/>
              </a:rPr>
            </a:br>
            <a:r>
              <a:rPr lang="en-US" sz="2400" b="1" dirty="0">
                <a:solidFill>
                  <a:schemeClr val="tx1">
                    <a:lumMod val="50000"/>
                    <a:lumOff val="50000"/>
                  </a:schemeClr>
                </a:solidFill>
                <a:effectLst>
                  <a:outerShdw blurRad="38100" dist="38100" dir="2700000" algn="tl">
                    <a:srgbClr val="000000">
                      <a:alpha val="43137"/>
                    </a:srgbClr>
                  </a:outerShdw>
                </a:effectLst>
                <a:latin typeface="Helvetica" pitchFamily="34" charset="0"/>
              </a:rPr>
              <a:t>A Soul</a:t>
            </a:r>
          </a:p>
        </p:txBody>
      </p:sp>
      <p:sp>
        <p:nvSpPr>
          <p:cNvPr id="21508" name="Text Box 6"/>
          <p:cNvSpPr txBox="1">
            <a:spLocks noChangeArrowheads="1"/>
          </p:cNvSpPr>
          <p:nvPr/>
        </p:nvSpPr>
        <p:spPr bwMode="auto">
          <a:xfrm>
            <a:off x="1066800" y="990600"/>
            <a:ext cx="2205860" cy="1200329"/>
          </a:xfrm>
          <a:prstGeom prst="rect">
            <a:avLst/>
          </a:prstGeom>
          <a:solidFill>
            <a:srgbClr val="FFFF00"/>
          </a:solidFill>
          <a:ln>
            <a:noFill/>
          </a:ln>
          <a:effec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 pitchFamily="34" charset="0"/>
                <a:ea typeface="+mn-ea"/>
                <a:cs typeface="Times New Roman" pitchFamily="18" charset="0"/>
              </a:rPr>
              <a:t>MAN IS:</a:t>
            </a:r>
            <a:b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 pitchFamily="34" charset="0"/>
                <a:ea typeface="+mn-ea"/>
                <a:cs typeface="Times New Roman" pitchFamily="18" charset="0"/>
              </a:rPr>
            </a:br>
            <a:b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 pitchFamily="34" charset="0"/>
                <a:ea typeface="+mn-ea"/>
                <a:cs typeface="Times New Roman" pitchFamily="18" charset="0"/>
              </a:rPr>
            </a:b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elvetica" pitchFamily="34" charset="0"/>
                <a:ea typeface="+mn-ea"/>
                <a:cs typeface="Times New Roman" pitchFamily="18" charset="0"/>
              </a:rPr>
              <a:t>A Spirit Being</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1765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533400"/>
            <a:ext cx="3682540" cy="354285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705" y="952676"/>
            <a:ext cx="1358730" cy="1409524"/>
          </a:xfrm>
          <a:prstGeom prst="rect">
            <a:avLst/>
          </a:prstGeom>
        </p:spPr>
      </p:pic>
    </p:spTree>
    <p:extLst>
      <p:ext uri="{BB962C8B-B14F-4D97-AF65-F5344CB8AC3E}">
        <p14:creationId xmlns:p14="http://schemas.microsoft.com/office/powerpoint/2010/main" val="179620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1EBEB-354A-4AEC-AF7B-B240C9B8A468}"/>
              </a:ext>
            </a:extLst>
          </p:cNvPr>
          <p:cNvSpPr>
            <a:spLocks noGrp="1"/>
          </p:cNvSpPr>
          <p:nvPr>
            <p:ph type="title"/>
          </p:nvPr>
        </p:nvSpPr>
        <p:spPr>
          <a:xfrm>
            <a:off x="381000" y="1264498"/>
            <a:ext cx="8229600" cy="5592762"/>
          </a:xfrm>
        </p:spPr>
        <p:txBody>
          <a:bodyPr>
            <a:normAutofit/>
          </a:bodyPr>
          <a:lstStyle/>
          <a:p>
            <a:pPr algn="ctr"/>
            <a:r>
              <a:rPr lang="en-US" sz="3200" b="1" dirty="0">
                <a:solidFill>
                  <a:schemeClr val="bg1"/>
                </a:solidFill>
                <a:effectLst>
                  <a:outerShdw blurRad="38100" dist="38100" dir="2700000" algn="tl">
                    <a:srgbClr val="000000">
                      <a:alpha val="43137"/>
                    </a:srgbClr>
                  </a:outerShdw>
                </a:effectLst>
                <a:latin typeface="+mn-lt"/>
              </a:rPr>
              <a:t>Romans 8:11-12</a:t>
            </a:r>
            <a:br>
              <a:rPr lang="en-US" sz="3200" dirty="0"/>
            </a:br>
            <a:r>
              <a:rPr lang="en-US" sz="3600" b="1" i="1" dirty="0">
                <a:solidFill>
                  <a:schemeClr val="bg1"/>
                </a:solidFill>
                <a:effectLst>
                  <a:outerShdw blurRad="38100" dist="38100" dir="2700000" algn="tl">
                    <a:srgbClr val="000000">
                      <a:alpha val="43137"/>
                    </a:srgbClr>
                  </a:outerShdw>
                </a:effectLst>
                <a:latin typeface="system-ui"/>
              </a:rPr>
              <a:t>And if the Spirit of him who raised Jesus from the dead is living in you, he who raised Christ from the dead will also give life to your mortal bodies because of his Spirit who lives in you.</a:t>
            </a:r>
            <a:br>
              <a:rPr lang="en-US" sz="3600" b="1" i="1" dirty="0">
                <a:solidFill>
                  <a:schemeClr val="bg1"/>
                </a:solidFill>
                <a:effectLst>
                  <a:outerShdw blurRad="38100" dist="38100" dir="2700000" algn="tl">
                    <a:srgbClr val="000000">
                      <a:alpha val="43137"/>
                    </a:srgbClr>
                  </a:outerShdw>
                </a:effectLst>
                <a:latin typeface="system-ui"/>
              </a:rPr>
            </a:br>
            <a:br>
              <a:rPr lang="en-US" sz="3600" b="1" i="1" dirty="0">
                <a:solidFill>
                  <a:schemeClr val="bg1"/>
                </a:solidFill>
                <a:effectLst>
                  <a:outerShdw blurRad="38100" dist="38100" dir="2700000" algn="tl">
                    <a:srgbClr val="000000">
                      <a:alpha val="43137"/>
                    </a:srgbClr>
                  </a:outerShdw>
                </a:effectLst>
                <a:latin typeface="system-ui"/>
              </a:rPr>
            </a:br>
            <a:r>
              <a:rPr lang="en-US" sz="3600" b="1" i="1" baseline="30000" dirty="0">
                <a:solidFill>
                  <a:schemeClr val="bg1"/>
                </a:solidFill>
                <a:effectLst>
                  <a:outerShdw blurRad="38100" dist="38100" dir="2700000" algn="tl">
                    <a:srgbClr val="000000">
                      <a:alpha val="43137"/>
                    </a:srgbClr>
                  </a:outerShdw>
                </a:effectLst>
                <a:latin typeface="system-ui"/>
              </a:rPr>
              <a:t> </a:t>
            </a:r>
            <a:r>
              <a:rPr lang="en-US" sz="3600" b="1" i="1" dirty="0">
                <a:solidFill>
                  <a:schemeClr val="bg1"/>
                </a:solidFill>
                <a:effectLst>
                  <a:outerShdw blurRad="38100" dist="38100" dir="2700000" algn="tl">
                    <a:srgbClr val="000000">
                      <a:alpha val="43137"/>
                    </a:srgbClr>
                  </a:outerShdw>
                </a:effectLst>
                <a:latin typeface="system-ui"/>
              </a:rPr>
              <a:t>Therefore, brothers and sisters, we have an obligation—but it is not to the flesh,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to live according to it. </a:t>
            </a:r>
            <a:br>
              <a:rPr lang="en-US" sz="3600" b="1" i="1" dirty="0">
                <a:solidFill>
                  <a:schemeClr val="bg1"/>
                </a:solidFill>
                <a:effectLst>
                  <a:outerShdw blurRad="38100" dist="38100" dir="2700000" algn="tl">
                    <a:srgbClr val="000000">
                      <a:alpha val="43137"/>
                    </a:srgbClr>
                  </a:outerShdw>
                </a:effectLst>
                <a:latin typeface="system-ui"/>
              </a:rPr>
            </a:br>
            <a:endParaRPr lang="en-US" sz="36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56879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Human Beings are</a:t>
            </a:r>
          </a:p>
        </p:txBody>
      </p:sp>
      <p:sp>
        <p:nvSpPr>
          <p:cNvPr id="19461" name="Text Box 7"/>
          <p:cNvSpPr txBox="1">
            <a:spLocks noChangeArrowheads="1"/>
          </p:cNvSpPr>
          <p:nvPr/>
        </p:nvSpPr>
        <p:spPr bwMode="auto">
          <a:xfrm>
            <a:off x="381001" y="1371600"/>
            <a:ext cx="4343400" cy="1569660"/>
          </a:xfrm>
          <a:prstGeom prst="rect">
            <a:avLst/>
          </a:prstGeom>
          <a:solidFill>
            <a:srgbClr val="CC9900"/>
          </a:solidFill>
          <a:ln>
            <a:noFill/>
          </a:ln>
          <a:effec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itchFamily="34" charset="0"/>
                <a:ea typeface="+mn-ea"/>
                <a:cs typeface="Times New Roman" pitchFamily="18" charset="0"/>
              </a:rPr>
              <a:t>BODY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Helvetica" pitchFamily="34" charset="0"/>
                <a:ea typeface="+mn-ea"/>
                <a:cs typeface="Times New Roman" pitchFamily="18" charset="0"/>
              </a:rPr>
              <a:t>World-conscious using the senses of seeing, hearing, tasting, smelling and touching.</a:t>
            </a:r>
          </a:p>
        </p:txBody>
      </p:sp>
      <p:sp>
        <p:nvSpPr>
          <p:cNvPr id="19462" name="Text Box 8"/>
          <p:cNvSpPr txBox="1">
            <a:spLocks noChangeArrowheads="1"/>
          </p:cNvSpPr>
          <p:nvPr/>
        </p:nvSpPr>
        <p:spPr bwMode="auto">
          <a:xfrm>
            <a:off x="228600" y="3276600"/>
            <a:ext cx="4191000" cy="1569660"/>
          </a:xfrm>
          <a:prstGeom prst="rect">
            <a:avLst/>
          </a:prstGeom>
          <a:solidFill>
            <a:schemeClr val="tx1">
              <a:lumMod val="50000"/>
              <a:lumOff val="50000"/>
            </a:schemeClr>
          </a:solidFill>
          <a:ln>
            <a:noFill/>
          </a:ln>
          <a:effec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elvetica" pitchFamily="34" charset="0"/>
                <a:ea typeface="+mn-ea"/>
                <a:cs typeface="Times New Roman" pitchFamily="18" charset="0"/>
              </a:rPr>
              <a:t>SOUL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Helvetica" pitchFamily="34" charset="0"/>
                <a:ea typeface="+mn-ea"/>
                <a:cs typeface="Times New Roman" pitchFamily="18" charset="0"/>
              </a:rPr>
              <a:t>Self-conscious using  intelligence, reason, emotion and will.</a:t>
            </a:r>
          </a:p>
        </p:txBody>
      </p:sp>
      <p:sp>
        <p:nvSpPr>
          <p:cNvPr id="19463" name="Text Box 9"/>
          <p:cNvSpPr txBox="1">
            <a:spLocks noChangeArrowheads="1"/>
          </p:cNvSpPr>
          <p:nvPr/>
        </p:nvSpPr>
        <p:spPr bwMode="auto">
          <a:xfrm>
            <a:off x="349250" y="5029200"/>
            <a:ext cx="4527550" cy="1569660"/>
          </a:xfrm>
          <a:prstGeom prst="rect">
            <a:avLst/>
          </a:prstGeom>
          <a:solidFill>
            <a:schemeClr val="bg1"/>
          </a:solidFill>
          <a:ln>
            <a:noFill/>
          </a:ln>
          <a:effec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Helvetica" pitchFamily="34" charset="0"/>
                <a:ea typeface="+mn-ea"/>
                <a:cs typeface="Times New Roman" pitchFamily="18" charset="0"/>
              </a:rPr>
              <a:t>SPIRIT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Helvetica" pitchFamily="34" charset="0"/>
                <a:ea typeface="+mn-ea"/>
                <a:cs typeface="Times New Roman" pitchFamily="18" charset="0"/>
              </a:rPr>
              <a:t>God-conscious and is able to know, worship, trust and glorify Him.</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1765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70" y="975086"/>
            <a:ext cx="4800000" cy="579047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2470" y="1149160"/>
            <a:ext cx="3682540" cy="354285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375" y="1568436"/>
            <a:ext cx="1358730" cy="1409524"/>
          </a:xfrm>
          <a:prstGeom prst="rect">
            <a:avLst/>
          </a:prstGeom>
        </p:spPr>
      </p:pic>
      <p:sp>
        <p:nvSpPr>
          <p:cNvPr id="19460" name="Oval 6"/>
          <p:cNvSpPr>
            <a:spLocks noChangeArrowheads="1"/>
          </p:cNvSpPr>
          <p:nvPr/>
        </p:nvSpPr>
        <p:spPr bwMode="auto">
          <a:xfrm>
            <a:off x="6568795" y="1717808"/>
            <a:ext cx="1009890" cy="976313"/>
          </a:xfrm>
          <a:prstGeom prst="ellipse">
            <a:avLst/>
          </a:prstGeom>
          <a:solidFill>
            <a:schemeClr val="bg2">
              <a:lumMod val="10000"/>
            </a:schemeClr>
          </a:solidFill>
          <a:ln w="57150">
            <a:solidFill>
              <a:srgbClr val="FF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715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subTnLst>
                                    <p:set>
                                      <p:cBhvr override="childStyle">
                                        <p:cTn dur="1" fill="hold" display="0" masterRel="nextClick" afterEffect="1"/>
                                        <p:tgtEl>
                                          <p:spTgt spid="1946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E5624"/>
          </a:solidFill>
        </p:spPr>
        <p:txBody>
          <a:bodyPr>
            <a:normAutofit/>
          </a:bodyPr>
          <a:lstStyle/>
          <a:p>
            <a:r>
              <a:rPr lang="en-US" sz="4800" dirty="0">
                <a:solidFill>
                  <a:schemeClr val="bg1"/>
                </a:solidFill>
                <a:effectLst>
                  <a:outerShdw blurRad="38100" dist="38100" dir="2700000" algn="tl">
                    <a:srgbClr val="000000">
                      <a:alpha val="43137"/>
                    </a:srgbClr>
                  </a:outerShdw>
                </a:effectLst>
              </a:rPr>
              <a:t>Speaking in our thoughts</a:t>
            </a:r>
          </a:p>
        </p:txBody>
      </p:sp>
      <p:sp>
        <p:nvSpPr>
          <p:cNvPr id="3" name="Content Placeholder 2"/>
          <p:cNvSpPr>
            <a:spLocks noGrp="1"/>
          </p:cNvSpPr>
          <p:nvPr>
            <p:ph sz="half" idx="1"/>
          </p:nvPr>
        </p:nvSpPr>
        <p:spPr>
          <a:xfrm>
            <a:off x="457200" y="1600200"/>
            <a:ext cx="8153400" cy="4525963"/>
          </a:xfrm>
        </p:spPr>
        <p:txBody>
          <a:bodyPr>
            <a:normAutofit/>
          </a:bodyPr>
          <a:lstStyle/>
          <a:p>
            <a:pPr marL="0" indent="0" algn="ctr">
              <a:buNone/>
            </a:pPr>
            <a:endParaRPr lang="en-US" sz="4000" dirty="0"/>
          </a:p>
          <a:p>
            <a:pPr marL="0" indent="0" algn="ctr">
              <a:buNone/>
            </a:pPr>
            <a:r>
              <a:rPr lang="en-US" sz="4000" dirty="0"/>
              <a:t>The Voice of Reason</a:t>
            </a:r>
          </a:p>
          <a:p>
            <a:pPr marL="0" indent="0" algn="ctr">
              <a:buNone/>
            </a:pPr>
            <a:r>
              <a:rPr lang="en-US" sz="4000" dirty="0"/>
              <a:t>The Voice of the Holy Spirit</a:t>
            </a:r>
          </a:p>
          <a:p>
            <a:pPr marL="0" indent="0" algn="ctr">
              <a:buNone/>
            </a:pPr>
            <a:r>
              <a:rPr lang="en-US" sz="4000" dirty="0"/>
              <a:t>The Voice of the evil one</a:t>
            </a:r>
          </a:p>
        </p:txBody>
      </p:sp>
    </p:spTree>
    <p:extLst>
      <p:ext uri="{BB962C8B-B14F-4D97-AF65-F5344CB8AC3E}">
        <p14:creationId xmlns:p14="http://schemas.microsoft.com/office/powerpoint/2010/main" val="1677906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E5624"/>
          </a:solidFill>
        </p:spPr>
        <p:txBody>
          <a:bodyPr>
            <a:normAutofit/>
          </a:bodyPr>
          <a:lstStyle/>
          <a:p>
            <a:r>
              <a:rPr lang="en-US" sz="4800" b="1" dirty="0">
                <a:solidFill>
                  <a:schemeClr val="bg1"/>
                </a:solidFill>
                <a:effectLst>
                  <a:outerShdw blurRad="38100" dist="38100" dir="2700000" algn="tl">
                    <a:srgbClr val="000000">
                      <a:alpha val="43137"/>
                    </a:srgbClr>
                  </a:outerShdw>
                </a:effectLst>
              </a:rPr>
              <a:t>Voice of Reason</a:t>
            </a:r>
          </a:p>
        </p:txBody>
      </p:sp>
      <p:sp>
        <p:nvSpPr>
          <p:cNvPr id="3" name="Content Placeholder 2"/>
          <p:cNvSpPr>
            <a:spLocks noGrp="1"/>
          </p:cNvSpPr>
          <p:nvPr>
            <p:ph sz="half" idx="1"/>
          </p:nvPr>
        </p:nvSpPr>
        <p:spPr>
          <a:xfrm>
            <a:off x="457200" y="1600200"/>
            <a:ext cx="8153400" cy="4525963"/>
          </a:xfrm>
        </p:spPr>
        <p:txBody>
          <a:bodyPr>
            <a:normAutofit lnSpcReduction="10000"/>
          </a:bodyPr>
          <a:lstStyle/>
          <a:p>
            <a:endParaRPr lang="en-US" sz="4000" dirty="0"/>
          </a:p>
          <a:p>
            <a:pPr marL="0" indent="0" algn="ctr">
              <a:buNone/>
            </a:pPr>
            <a:r>
              <a:rPr lang="en-US" sz="4000" dirty="0"/>
              <a:t>Self talk – from observation</a:t>
            </a:r>
          </a:p>
          <a:p>
            <a:pPr marL="0" indent="0" algn="ctr">
              <a:buNone/>
            </a:pPr>
            <a:endParaRPr lang="en-US" sz="4000" b="1" dirty="0">
              <a:solidFill>
                <a:srgbClr val="DE5624"/>
              </a:solidFill>
            </a:endParaRPr>
          </a:p>
          <a:p>
            <a:pPr marL="0" indent="0" algn="ctr">
              <a:buNone/>
            </a:pPr>
            <a:r>
              <a:rPr lang="en-US" sz="4000" dirty="0"/>
              <a:t>You will deliberate </a:t>
            </a:r>
          </a:p>
          <a:p>
            <a:pPr marL="0" indent="0" algn="ctr">
              <a:buNone/>
            </a:pPr>
            <a:r>
              <a:rPr lang="en-US" sz="4000" dirty="0"/>
              <a:t>and think things through, </a:t>
            </a:r>
          </a:p>
          <a:p>
            <a:pPr marL="0" indent="0" algn="ctr">
              <a:buNone/>
            </a:pPr>
            <a:r>
              <a:rPr lang="en-US" sz="4000" dirty="0"/>
              <a:t>and afterwards, </a:t>
            </a:r>
          </a:p>
          <a:p>
            <a:pPr marL="0" indent="0" algn="ctr">
              <a:buNone/>
            </a:pPr>
            <a:r>
              <a:rPr lang="en-US" sz="4000" dirty="0"/>
              <a:t>make your decision. </a:t>
            </a:r>
            <a:endParaRPr lang="en-US" sz="4000" b="1" dirty="0">
              <a:solidFill>
                <a:srgbClr val="DE5624"/>
              </a:solidFill>
            </a:endParaRPr>
          </a:p>
          <a:p>
            <a:pPr marL="0" indent="0" algn="ctr">
              <a:buNone/>
            </a:pPr>
            <a:endParaRPr lang="en-US" sz="4000" b="1" dirty="0">
              <a:solidFill>
                <a:srgbClr val="DE5624"/>
              </a:solidFill>
            </a:endParaRPr>
          </a:p>
        </p:txBody>
      </p:sp>
    </p:spTree>
    <p:extLst>
      <p:ext uri="{BB962C8B-B14F-4D97-AF65-F5344CB8AC3E}">
        <p14:creationId xmlns:p14="http://schemas.microsoft.com/office/powerpoint/2010/main" val="28457781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E5624"/>
          </a:solidFill>
        </p:spPr>
        <p:txBody>
          <a:bodyPr>
            <a:normAutofit/>
          </a:bodyPr>
          <a:lstStyle/>
          <a:p>
            <a:r>
              <a:rPr lang="en-US" sz="4800" b="1" dirty="0">
                <a:solidFill>
                  <a:schemeClr val="bg1"/>
                </a:solidFill>
                <a:effectLst>
                  <a:outerShdw blurRad="38100" dist="38100" dir="2700000" algn="tl">
                    <a:srgbClr val="000000">
                      <a:alpha val="43137"/>
                    </a:srgbClr>
                  </a:outerShdw>
                </a:effectLst>
              </a:rPr>
              <a:t>Voice of Reason</a:t>
            </a:r>
          </a:p>
        </p:txBody>
      </p:sp>
      <p:sp>
        <p:nvSpPr>
          <p:cNvPr id="3" name="Content Placeholder 2"/>
          <p:cNvSpPr>
            <a:spLocks noGrp="1"/>
          </p:cNvSpPr>
          <p:nvPr>
            <p:ph sz="half" idx="1"/>
          </p:nvPr>
        </p:nvSpPr>
        <p:spPr>
          <a:xfrm>
            <a:off x="495300" y="1937319"/>
            <a:ext cx="8153400" cy="4525963"/>
          </a:xfrm>
        </p:spPr>
        <p:txBody>
          <a:bodyPr>
            <a:normAutofit/>
          </a:bodyPr>
          <a:lstStyle/>
          <a:p>
            <a:pPr marL="0" indent="0">
              <a:buNone/>
            </a:pPr>
            <a:r>
              <a:rPr lang="en-US" sz="4000" dirty="0">
                <a:effectLst>
                  <a:outerShdw blurRad="38100" dist="38100" dir="2700000" algn="tl">
                    <a:srgbClr val="000000">
                      <a:alpha val="43137"/>
                    </a:srgbClr>
                  </a:outerShdw>
                </a:effectLst>
              </a:rPr>
              <a:t>Not bad but can be prejudiced by … </a:t>
            </a:r>
          </a:p>
          <a:p>
            <a:pPr marL="0" indent="0">
              <a:buNone/>
            </a:pPr>
            <a:endParaRPr lang="en-US" sz="4000" dirty="0">
              <a:effectLst>
                <a:outerShdw blurRad="38100" dist="38100" dir="2700000" algn="tl">
                  <a:srgbClr val="000000">
                    <a:alpha val="43137"/>
                  </a:srgbClr>
                </a:outerShdw>
              </a:effectLst>
            </a:endParaRPr>
          </a:p>
          <a:p>
            <a:pPr marL="0" indent="0">
              <a:buNone/>
            </a:pPr>
            <a:r>
              <a:rPr lang="en-US" sz="4000" dirty="0">
                <a:effectLst>
                  <a:outerShdw blurRad="38100" dist="38100" dir="2700000" algn="tl">
                    <a:srgbClr val="000000">
                      <a:alpha val="43137"/>
                    </a:srgbClr>
                  </a:outerShdw>
                </a:effectLst>
              </a:rPr>
              <a:t>Mark 2:1-8		Scribes Reason</a:t>
            </a:r>
          </a:p>
          <a:p>
            <a:pPr marL="0" indent="0">
              <a:buNone/>
            </a:pPr>
            <a:endParaRPr lang="en-US" sz="4000" dirty="0">
              <a:effectLst>
                <a:outerShdw blurRad="38100" dist="38100" dir="2700000" algn="tl">
                  <a:srgbClr val="000000">
                    <a:alpha val="43137"/>
                  </a:srgbClr>
                </a:outerShdw>
              </a:effectLst>
            </a:endParaRPr>
          </a:p>
          <a:p>
            <a:pPr marL="0" indent="0">
              <a:buNone/>
            </a:pPr>
            <a:endParaRPr lang="en-US" sz="4000" dirty="0">
              <a:effectLst>
                <a:outerShdw blurRad="38100" dist="38100" dir="2700000" algn="tl">
                  <a:srgbClr val="000000">
                    <a:alpha val="43137"/>
                  </a:srgbClr>
                </a:outerShdw>
              </a:effectLst>
            </a:endParaRPr>
          </a:p>
          <a:p>
            <a:pPr marL="0" indent="0">
              <a:buNone/>
            </a:pPr>
            <a:r>
              <a:rPr lang="en-US" sz="4000" dirty="0">
                <a:effectLst>
                  <a:outerShdw blurRad="38100" dist="38100" dir="2700000" algn="tl">
                    <a:srgbClr val="000000">
                      <a:alpha val="43137"/>
                    </a:srgbClr>
                  </a:outerShdw>
                </a:effectLst>
              </a:rPr>
              <a:t>Acts 28:1-6 		People of Malta</a:t>
            </a:r>
            <a:endParaRPr lang="en-US" sz="4000" dirty="0"/>
          </a:p>
        </p:txBody>
      </p:sp>
    </p:spTree>
    <p:extLst>
      <p:ext uri="{BB962C8B-B14F-4D97-AF65-F5344CB8AC3E}">
        <p14:creationId xmlns:p14="http://schemas.microsoft.com/office/powerpoint/2010/main" val="76649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E5624"/>
          </a:solidFill>
        </p:spPr>
        <p:txBody>
          <a:bodyPr>
            <a:normAutofit/>
          </a:bodyPr>
          <a:lstStyle/>
          <a:p>
            <a:r>
              <a:rPr lang="en-US" sz="4800" b="1" dirty="0">
                <a:solidFill>
                  <a:schemeClr val="bg1"/>
                </a:solidFill>
                <a:effectLst>
                  <a:outerShdw blurRad="38100" dist="38100" dir="2700000" algn="tl">
                    <a:srgbClr val="000000">
                      <a:alpha val="43137"/>
                    </a:srgbClr>
                  </a:outerShdw>
                </a:effectLst>
              </a:rPr>
              <a:t>Voice of Reason</a:t>
            </a:r>
          </a:p>
        </p:txBody>
      </p:sp>
      <p:sp>
        <p:nvSpPr>
          <p:cNvPr id="3" name="Content Placeholder 2"/>
          <p:cNvSpPr>
            <a:spLocks noGrp="1"/>
          </p:cNvSpPr>
          <p:nvPr>
            <p:ph sz="half" idx="1"/>
          </p:nvPr>
        </p:nvSpPr>
        <p:spPr>
          <a:xfrm>
            <a:off x="351593" y="2133600"/>
            <a:ext cx="8153400" cy="4525963"/>
          </a:xfrm>
        </p:spPr>
        <p:txBody>
          <a:bodyPr>
            <a:normAutofit lnSpcReduction="10000"/>
          </a:bodyPr>
          <a:lstStyle/>
          <a:p>
            <a:pPr marL="0" indent="0" algn="ctr">
              <a:buNone/>
            </a:pPr>
            <a:r>
              <a:rPr lang="en-US" sz="4000" dirty="0">
                <a:effectLst>
                  <a:outerShdw blurRad="38100" dist="38100" dir="2700000" algn="tl">
                    <a:srgbClr val="000000">
                      <a:alpha val="43137"/>
                    </a:srgbClr>
                  </a:outerShdw>
                </a:effectLst>
              </a:rPr>
              <a:t>Numbers 13:26-33</a:t>
            </a:r>
          </a:p>
          <a:p>
            <a:pPr marL="0" indent="0" algn="ctr">
              <a:buNone/>
            </a:pPr>
            <a:r>
              <a:rPr lang="en-US" sz="4000" b="1" dirty="0">
                <a:solidFill>
                  <a:srgbClr val="DE5624"/>
                </a:solidFill>
                <a:effectLst>
                  <a:outerShdw blurRad="38100" dist="38100" dir="2700000" algn="tl">
                    <a:srgbClr val="000000">
                      <a:alpha val="43137"/>
                    </a:srgbClr>
                  </a:outerShdw>
                </a:effectLst>
              </a:rPr>
              <a:t>NOTE: </a:t>
            </a:r>
          </a:p>
          <a:p>
            <a:pPr marL="0" indent="0" algn="ctr">
              <a:buNone/>
            </a:pPr>
            <a:r>
              <a:rPr lang="en-US" sz="4000" dirty="0"/>
              <a:t>If the answer of your mind </a:t>
            </a:r>
          </a:p>
          <a:p>
            <a:pPr marL="0" indent="0" algn="ctr">
              <a:buNone/>
            </a:pPr>
            <a:r>
              <a:rPr lang="en-US" sz="4000" dirty="0"/>
              <a:t>contradicts the Written Word, </a:t>
            </a:r>
          </a:p>
          <a:p>
            <a:pPr marL="0" indent="0" algn="ctr">
              <a:buNone/>
            </a:pPr>
            <a:r>
              <a:rPr lang="en-US" sz="4000" dirty="0"/>
              <a:t>or contradicts what God has said </a:t>
            </a:r>
          </a:p>
          <a:p>
            <a:pPr marL="0" indent="0" algn="ctr">
              <a:buNone/>
            </a:pPr>
            <a:r>
              <a:rPr lang="en-US" sz="4000" dirty="0"/>
              <a:t>then you must abandon </a:t>
            </a:r>
          </a:p>
          <a:p>
            <a:pPr marL="0" indent="0" algn="ctr">
              <a:buNone/>
            </a:pPr>
            <a:r>
              <a:rPr lang="en-US" sz="4000" dirty="0"/>
              <a:t>the voice of your reasoning</a:t>
            </a:r>
            <a:endParaRPr lang="en-US" sz="4000" b="1" dirty="0">
              <a:solidFill>
                <a:srgbClr val="DE5624"/>
              </a:solidFill>
            </a:endParaRPr>
          </a:p>
        </p:txBody>
      </p:sp>
    </p:spTree>
    <p:extLst>
      <p:ext uri="{BB962C8B-B14F-4D97-AF65-F5344CB8AC3E}">
        <p14:creationId xmlns:p14="http://schemas.microsoft.com/office/powerpoint/2010/main" val="390542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E5624"/>
          </a:solidFill>
        </p:spPr>
        <p:txBody>
          <a:bodyPr>
            <a:normAutofit/>
          </a:bodyPr>
          <a:lstStyle/>
          <a:p>
            <a:r>
              <a:rPr lang="en-US" sz="4800" dirty="0">
                <a:solidFill>
                  <a:schemeClr val="bg1"/>
                </a:solidFill>
                <a:effectLst>
                  <a:outerShdw blurRad="38100" dist="38100" dir="2700000" algn="tl">
                    <a:srgbClr val="000000">
                      <a:alpha val="43137"/>
                    </a:srgbClr>
                  </a:outerShdw>
                </a:effectLst>
              </a:rPr>
              <a:t>Speaking in our thoughts</a:t>
            </a:r>
          </a:p>
        </p:txBody>
      </p:sp>
      <p:sp>
        <p:nvSpPr>
          <p:cNvPr id="3" name="Content Placeholder 2"/>
          <p:cNvSpPr>
            <a:spLocks noGrp="1"/>
          </p:cNvSpPr>
          <p:nvPr>
            <p:ph sz="half" idx="1"/>
          </p:nvPr>
        </p:nvSpPr>
        <p:spPr>
          <a:xfrm>
            <a:off x="457200" y="1600200"/>
            <a:ext cx="8153400" cy="4525963"/>
          </a:xfrm>
        </p:spPr>
        <p:txBody>
          <a:bodyPr>
            <a:normAutofit/>
          </a:bodyPr>
          <a:lstStyle/>
          <a:p>
            <a:pPr marL="0" indent="0" algn="ctr">
              <a:buNone/>
            </a:pPr>
            <a:endParaRPr lang="en-US" sz="4000" dirty="0"/>
          </a:p>
          <a:p>
            <a:pPr marL="0" indent="0" algn="ctr">
              <a:buNone/>
            </a:pPr>
            <a:r>
              <a:rPr lang="en-US" sz="4000" dirty="0"/>
              <a:t>The Voice of the evil one</a:t>
            </a:r>
          </a:p>
        </p:txBody>
      </p:sp>
    </p:spTree>
    <p:extLst>
      <p:ext uri="{BB962C8B-B14F-4D97-AF65-F5344CB8AC3E}">
        <p14:creationId xmlns:p14="http://schemas.microsoft.com/office/powerpoint/2010/main" val="3824733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762000"/>
            <a:ext cx="9067800" cy="1905000"/>
          </a:xfrm>
          <a:noFill/>
        </p:spPr>
        <p:txBody>
          <a:bodyPr>
            <a:normAutofit/>
          </a:bodyPr>
          <a:lstStyle/>
          <a:p>
            <a:pPr algn="ctr"/>
            <a:r>
              <a:rPr lang="en-US" sz="4000" b="1" dirty="0">
                <a:effectLst>
                  <a:outerShdw blurRad="38100" dist="38100" dir="2700000" algn="tl">
                    <a:srgbClr val="000000">
                      <a:alpha val="43137"/>
                    </a:srgbClr>
                  </a:outerShdw>
                </a:effectLst>
              </a:rPr>
              <a:t>The Voice of Satan</a:t>
            </a:r>
            <a:endParaRPr lang="en-US" sz="1800" b="1" dirty="0"/>
          </a:p>
        </p:txBody>
      </p:sp>
      <p:sp>
        <p:nvSpPr>
          <p:cNvPr id="6" name="Content Placeholder 5"/>
          <p:cNvSpPr>
            <a:spLocks noGrp="1"/>
          </p:cNvSpPr>
          <p:nvPr>
            <p:ph idx="1"/>
          </p:nvPr>
        </p:nvSpPr>
        <p:spPr>
          <a:xfrm>
            <a:off x="618529" y="1676400"/>
            <a:ext cx="7906941" cy="3355974"/>
          </a:xfrm>
          <a:solidFill>
            <a:schemeClr val="tx1"/>
          </a:solidFill>
          <a:ln w="12700">
            <a:solidFill>
              <a:srgbClr val="193860"/>
            </a:solidFill>
          </a:ln>
        </p:spPr>
        <p:txBody>
          <a:bodyPr>
            <a:normAutofit/>
          </a:bodyPr>
          <a:lstStyle/>
          <a:p>
            <a:pPr marL="0" indent="0" algn="ctr">
              <a:buNone/>
            </a:pPr>
            <a:endParaRPr lang="en-US" sz="4000" b="1" dirty="0">
              <a:solidFill>
                <a:schemeClr val="bg1"/>
              </a:solidFill>
              <a:effectLst>
                <a:outerShdw blurRad="38100" dist="38100" dir="2700000" algn="tl">
                  <a:srgbClr val="000000">
                    <a:alpha val="43137"/>
                  </a:srgbClr>
                </a:outerShdw>
              </a:effectLst>
            </a:endParaRPr>
          </a:p>
          <a:p>
            <a:r>
              <a:rPr lang="en-US" sz="3200" dirty="0">
                <a:solidFill>
                  <a:schemeClr val="bg1"/>
                </a:solidFill>
                <a:effectLst>
                  <a:outerShdw blurRad="38100" dist="38100" dir="2700000" algn="tl">
                    <a:srgbClr val="000000">
                      <a:alpha val="43137"/>
                    </a:srgbClr>
                  </a:outerShdw>
                </a:effectLst>
              </a:rPr>
              <a:t>Deceive you, (Revelation 20:7-8) </a:t>
            </a:r>
          </a:p>
          <a:p>
            <a:r>
              <a:rPr lang="en-US" sz="3200" dirty="0">
                <a:solidFill>
                  <a:schemeClr val="bg1"/>
                </a:solidFill>
                <a:effectLst>
                  <a:outerShdw blurRad="38100" dist="38100" dir="2700000" algn="tl">
                    <a:srgbClr val="000000">
                      <a:alpha val="43137"/>
                    </a:srgbClr>
                  </a:outerShdw>
                </a:effectLst>
              </a:rPr>
              <a:t>Bring Oppression, (Acts 10:38)  </a:t>
            </a:r>
          </a:p>
          <a:p>
            <a:r>
              <a:rPr lang="en-US" sz="3200" dirty="0">
                <a:solidFill>
                  <a:schemeClr val="bg1"/>
                </a:solidFill>
                <a:effectLst>
                  <a:outerShdw blurRad="38100" dist="38100" dir="2700000" algn="tl">
                    <a:srgbClr val="000000">
                      <a:alpha val="43137"/>
                    </a:srgbClr>
                  </a:outerShdw>
                </a:effectLst>
              </a:rPr>
              <a:t>Discourage (Numbers 32:6-10)        </a:t>
            </a:r>
          </a:p>
          <a:p>
            <a:r>
              <a:rPr lang="en-US" sz="3200" dirty="0">
                <a:solidFill>
                  <a:schemeClr val="bg1"/>
                </a:solidFill>
                <a:effectLst>
                  <a:outerShdw blurRad="38100" dist="38100" dir="2700000" algn="tl">
                    <a:srgbClr val="000000">
                      <a:alpha val="43137"/>
                    </a:srgbClr>
                  </a:outerShdw>
                </a:effectLst>
              </a:rPr>
              <a:t>Inspire rage, anger &amp; malice, (Ephesians 4:31)</a:t>
            </a:r>
          </a:p>
        </p:txBody>
      </p:sp>
    </p:spTree>
    <p:extLst>
      <p:ext uri="{BB962C8B-B14F-4D97-AF65-F5344CB8AC3E}">
        <p14:creationId xmlns:p14="http://schemas.microsoft.com/office/powerpoint/2010/main" val="773239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800100"/>
            <a:ext cx="2949178" cy="1600200"/>
          </a:xfrm>
        </p:spPr>
        <p:txBody>
          <a:bodyPr>
            <a:normAutofit/>
          </a:bodyPr>
          <a:lstStyle/>
          <a:p>
            <a:pPr algn="ctr"/>
            <a:r>
              <a:rPr lang="en-US" sz="2700" dirty="0">
                <a:effectLst>
                  <a:outerShdw blurRad="38100" dist="38100" dir="2700000" algn="tl">
                    <a:srgbClr val="000000">
                      <a:alpha val="43137"/>
                    </a:srgbClr>
                  </a:outerShdw>
                </a:effectLst>
              </a:rPr>
              <a:t>The Voice of Satan</a:t>
            </a:r>
            <a:endParaRPr lang="en-US" sz="1100" dirty="0"/>
          </a:p>
        </p:txBody>
      </p:sp>
      <p:sp>
        <p:nvSpPr>
          <p:cNvPr id="6" name="Content Placeholder 5"/>
          <p:cNvSpPr>
            <a:spLocks noGrp="1"/>
          </p:cNvSpPr>
          <p:nvPr>
            <p:ph idx="1"/>
          </p:nvPr>
        </p:nvSpPr>
        <p:spPr>
          <a:xfrm>
            <a:off x="457200" y="987426"/>
            <a:ext cx="8534400" cy="4873625"/>
          </a:xfrm>
          <a:solidFill>
            <a:schemeClr val="tx1"/>
          </a:solidFill>
          <a:ln w="12700">
            <a:solidFill>
              <a:srgbClr val="193860"/>
            </a:solidFill>
          </a:ln>
        </p:spPr>
        <p:txBody>
          <a:bodyPr>
            <a:normAutofit fontScale="92500" lnSpcReduction="20000"/>
          </a:bodyPr>
          <a:lstStyle/>
          <a:p>
            <a:pPr marL="0" indent="0" algn="ctr">
              <a:buNone/>
            </a:pPr>
            <a:endParaRPr lang="en-US" sz="4000" b="1" dirty="0">
              <a:solidFill>
                <a:schemeClr val="bg1"/>
              </a:solidFill>
              <a:effectLst>
                <a:outerShdw blurRad="38100" dist="38100" dir="2700000" algn="tl">
                  <a:srgbClr val="000000">
                    <a:alpha val="43137"/>
                  </a:srgbClr>
                </a:outerShdw>
              </a:effectLst>
            </a:endParaRPr>
          </a:p>
          <a:p>
            <a:pPr marL="0" indent="0">
              <a:buNone/>
            </a:pPr>
            <a:r>
              <a:rPr lang="en-US" sz="4100" dirty="0">
                <a:solidFill>
                  <a:schemeClr val="bg1"/>
                </a:solidFill>
                <a:effectLst>
                  <a:outerShdw blurRad="38100" dist="38100" dir="2700000" algn="tl">
                    <a:srgbClr val="000000">
                      <a:alpha val="43137"/>
                    </a:srgbClr>
                  </a:outerShdw>
                </a:effectLst>
              </a:rPr>
              <a:t>Encourage you to: </a:t>
            </a:r>
          </a:p>
          <a:p>
            <a:r>
              <a:rPr lang="en-US" sz="3600" dirty="0">
                <a:solidFill>
                  <a:schemeClr val="bg1"/>
                </a:solidFill>
                <a:effectLst>
                  <a:outerShdw blurRad="38100" dist="38100" dir="2700000" algn="tl">
                    <a:srgbClr val="000000">
                      <a:alpha val="43137"/>
                    </a:srgbClr>
                  </a:outerShdw>
                </a:effectLst>
              </a:rPr>
              <a:t>Bitterness, </a:t>
            </a:r>
            <a:r>
              <a:rPr lang="en-US" sz="2800" dirty="0">
                <a:solidFill>
                  <a:schemeClr val="bg1"/>
                </a:solidFill>
                <a:effectLst>
                  <a:outerShdw blurRad="38100" dist="38100" dir="2700000" algn="tl">
                    <a:srgbClr val="000000">
                      <a:alpha val="43137"/>
                    </a:srgbClr>
                  </a:outerShdw>
                </a:effectLst>
              </a:rPr>
              <a:t>(Colossians 3:19)</a:t>
            </a:r>
            <a:r>
              <a:rPr lang="en-US" sz="3300" dirty="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   </a:t>
            </a:r>
          </a:p>
          <a:p>
            <a:r>
              <a:rPr lang="en-US" sz="3600" dirty="0">
                <a:solidFill>
                  <a:schemeClr val="bg1"/>
                </a:solidFill>
                <a:effectLst>
                  <a:outerShdw blurRad="38100" dist="38100" dir="2700000" algn="tl">
                    <a:srgbClr val="000000">
                      <a:alpha val="43137"/>
                    </a:srgbClr>
                  </a:outerShdw>
                </a:effectLst>
              </a:rPr>
              <a:t>Confusion, </a:t>
            </a:r>
            <a:r>
              <a:rPr lang="en-US" sz="2800" dirty="0">
                <a:solidFill>
                  <a:schemeClr val="bg1"/>
                </a:solidFill>
                <a:effectLst>
                  <a:outerShdw blurRad="38100" dist="38100" dir="2700000" algn="tl">
                    <a:srgbClr val="000000">
                      <a:alpha val="43137"/>
                    </a:srgbClr>
                  </a:outerShdw>
                </a:effectLst>
              </a:rPr>
              <a:t>(Acts 19:32)</a:t>
            </a:r>
            <a:r>
              <a:rPr lang="en-US" sz="3600" dirty="0">
                <a:solidFill>
                  <a:schemeClr val="bg1"/>
                </a:solidFill>
                <a:effectLst>
                  <a:outerShdw blurRad="38100" dist="38100" dir="2700000" algn="tl">
                    <a:srgbClr val="000000">
                      <a:alpha val="43137"/>
                    </a:srgbClr>
                  </a:outerShdw>
                </a:effectLst>
              </a:rPr>
              <a:t>  </a:t>
            </a:r>
          </a:p>
          <a:p>
            <a:r>
              <a:rPr lang="en-US" sz="3600" dirty="0">
                <a:solidFill>
                  <a:schemeClr val="bg1"/>
                </a:solidFill>
                <a:effectLst>
                  <a:outerShdw blurRad="38100" dist="38100" dir="2700000" algn="tl">
                    <a:srgbClr val="000000">
                      <a:alpha val="43137"/>
                    </a:srgbClr>
                  </a:outerShdw>
                </a:effectLst>
              </a:rPr>
              <a:t>Rationalize sin, </a:t>
            </a:r>
            <a:r>
              <a:rPr lang="en-US" sz="2800" dirty="0">
                <a:solidFill>
                  <a:schemeClr val="bg1"/>
                </a:solidFill>
                <a:effectLst>
                  <a:outerShdw blurRad="38100" dist="38100" dir="2700000" algn="tl">
                    <a:srgbClr val="000000">
                      <a:alpha val="43137"/>
                    </a:srgbClr>
                  </a:outerShdw>
                </a:effectLst>
              </a:rPr>
              <a:t>(Isaiah 5:20) </a:t>
            </a:r>
            <a:endParaRPr lang="en-US" sz="3300" dirty="0">
              <a:solidFill>
                <a:schemeClr val="bg1"/>
              </a:solidFill>
              <a:effectLst>
                <a:outerShdw blurRad="38100" dist="38100" dir="2700000" algn="tl">
                  <a:srgbClr val="000000">
                    <a:alpha val="43137"/>
                  </a:srgbClr>
                </a:outerShdw>
              </a:effectLst>
            </a:endParaRPr>
          </a:p>
          <a:p>
            <a:r>
              <a:rPr lang="en-US" sz="3600" dirty="0">
                <a:solidFill>
                  <a:schemeClr val="bg1"/>
                </a:solidFill>
                <a:effectLst>
                  <a:outerShdw blurRad="38100" dist="38100" dir="2700000" algn="tl">
                    <a:srgbClr val="000000">
                      <a:alpha val="43137"/>
                    </a:srgbClr>
                  </a:outerShdw>
                </a:effectLst>
              </a:rPr>
              <a:t>Lying, </a:t>
            </a:r>
            <a:r>
              <a:rPr lang="en-US" sz="2800" dirty="0">
                <a:solidFill>
                  <a:schemeClr val="bg1"/>
                </a:solidFill>
                <a:effectLst>
                  <a:outerShdw blurRad="38100" dist="38100" dir="2700000" algn="tl">
                    <a:srgbClr val="000000">
                      <a:alpha val="43137"/>
                    </a:srgbClr>
                  </a:outerShdw>
                </a:effectLst>
              </a:rPr>
              <a:t>(I John 2:4) </a:t>
            </a:r>
            <a:endParaRPr lang="en-US" sz="3600" dirty="0">
              <a:solidFill>
                <a:schemeClr val="bg1"/>
              </a:solidFill>
              <a:effectLst>
                <a:outerShdw blurRad="38100" dist="38100" dir="2700000" algn="tl">
                  <a:srgbClr val="000000">
                    <a:alpha val="43137"/>
                  </a:srgbClr>
                </a:outerShdw>
              </a:effectLst>
            </a:endParaRPr>
          </a:p>
          <a:p>
            <a:r>
              <a:rPr lang="en-US" sz="3600" dirty="0">
                <a:solidFill>
                  <a:schemeClr val="bg1"/>
                </a:solidFill>
                <a:effectLst>
                  <a:outerShdw blurRad="38100" dist="38100" dir="2700000" algn="tl">
                    <a:srgbClr val="000000">
                      <a:alpha val="43137"/>
                    </a:srgbClr>
                  </a:outerShdw>
                </a:effectLst>
              </a:rPr>
              <a:t>Doubt God's Word, </a:t>
            </a:r>
            <a:r>
              <a:rPr lang="en-US" sz="2800" dirty="0">
                <a:solidFill>
                  <a:schemeClr val="bg1"/>
                </a:solidFill>
                <a:effectLst>
                  <a:outerShdw blurRad="38100" dist="38100" dir="2700000" algn="tl">
                    <a:srgbClr val="000000">
                      <a:alpha val="43137"/>
                    </a:srgbClr>
                  </a:outerShdw>
                </a:effectLst>
              </a:rPr>
              <a:t>(Hebrews 3:12) </a:t>
            </a:r>
          </a:p>
          <a:p>
            <a:r>
              <a:rPr lang="en-US" sz="3600" dirty="0">
                <a:solidFill>
                  <a:schemeClr val="bg1"/>
                </a:solidFill>
                <a:effectLst>
                  <a:outerShdw blurRad="38100" dist="38100" dir="2700000" algn="tl">
                    <a:srgbClr val="000000">
                      <a:alpha val="43137"/>
                    </a:srgbClr>
                  </a:outerShdw>
                </a:effectLst>
              </a:rPr>
              <a:t>Division in your family, church, business, </a:t>
            </a:r>
          </a:p>
          <a:p>
            <a:r>
              <a:rPr lang="en-US" sz="2800" dirty="0">
                <a:solidFill>
                  <a:schemeClr val="bg1"/>
                </a:solidFill>
                <a:effectLst>
                  <a:outerShdw blurRad="38100" dist="38100" dir="2700000" algn="tl">
                    <a:srgbClr val="000000">
                      <a:alpha val="43137"/>
                    </a:srgbClr>
                  </a:outerShdw>
                </a:effectLst>
              </a:rPr>
              <a:t>(Mark 3:25) </a:t>
            </a:r>
            <a:endParaRPr lang="en-US" sz="3300" dirty="0">
              <a:solidFill>
                <a:schemeClr val="bg1"/>
              </a:solidFill>
              <a:effectLst>
                <a:outerShdw blurRad="38100" dist="38100" dir="2700000" algn="tl">
                  <a:srgbClr val="000000">
                    <a:alpha val="43137"/>
                  </a:srgbClr>
                </a:outerShdw>
              </a:effectLst>
            </a:endParaRPr>
          </a:p>
          <a:p>
            <a:r>
              <a:rPr lang="en-US" sz="3600" dirty="0">
                <a:solidFill>
                  <a:schemeClr val="bg1"/>
                </a:solidFill>
                <a:effectLst>
                  <a:outerShdw blurRad="38100" dist="38100" dir="2700000" algn="tl">
                    <a:srgbClr val="000000">
                      <a:alpha val="43137"/>
                    </a:srgbClr>
                  </a:outerShdw>
                </a:effectLst>
              </a:rPr>
              <a:t>Disobey the Word of God, </a:t>
            </a:r>
            <a:r>
              <a:rPr lang="en-US" sz="2800" dirty="0">
                <a:solidFill>
                  <a:schemeClr val="bg1"/>
                </a:solidFill>
                <a:effectLst>
                  <a:outerShdw blurRad="38100" dist="38100" dir="2700000" algn="tl">
                    <a:srgbClr val="000000">
                      <a:alpha val="43137"/>
                    </a:srgbClr>
                  </a:outerShdw>
                </a:effectLst>
              </a:rPr>
              <a:t>(Joshua 5:6) </a:t>
            </a:r>
          </a:p>
        </p:txBody>
      </p:sp>
    </p:spTree>
    <p:extLst>
      <p:ext uri="{BB962C8B-B14F-4D97-AF65-F5344CB8AC3E}">
        <p14:creationId xmlns:p14="http://schemas.microsoft.com/office/powerpoint/2010/main" val="16796471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49671"/>
            <a:ext cx="2949178" cy="1600200"/>
          </a:xfrm>
        </p:spPr>
        <p:txBody>
          <a:bodyPr>
            <a:normAutofit/>
          </a:bodyPr>
          <a:lstStyle/>
          <a:p>
            <a:pPr algn="ctr"/>
            <a:r>
              <a:rPr lang="en-US" sz="2700" dirty="0">
                <a:effectLst>
                  <a:outerShdw blurRad="38100" dist="38100" dir="2700000" algn="tl">
                    <a:srgbClr val="000000">
                      <a:alpha val="43137"/>
                    </a:srgbClr>
                  </a:outerShdw>
                </a:effectLst>
              </a:rPr>
              <a:t>The Voice of Satan</a:t>
            </a:r>
            <a:endParaRPr lang="en-US" sz="1100" dirty="0"/>
          </a:p>
        </p:txBody>
      </p:sp>
      <p:sp>
        <p:nvSpPr>
          <p:cNvPr id="6" name="Content Placeholder 5"/>
          <p:cNvSpPr>
            <a:spLocks noGrp="1"/>
          </p:cNvSpPr>
          <p:nvPr>
            <p:ph idx="1"/>
          </p:nvPr>
        </p:nvSpPr>
        <p:spPr>
          <a:xfrm>
            <a:off x="457200" y="987426"/>
            <a:ext cx="8059341" cy="4873625"/>
          </a:xfrm>
          <a:solidFill>
            <a:schemeClr val="tx1"/>
          </a:solidFill>
          <a:ln w="12700">
            <a:solidFill>
              <a:srgbClr val="193860"/>
            </a:solidFill>
          </a:ln>
        </p:spPr>
        <p:txBody>
          <a:bodyPr>
            <a:normAutofit fontScale="85000" lnSpcReduction="20000"/>
          </a:bodyPr>
          <a:lstStyle/>
          <a:p>
            <a:pPr marL="0" indent="0" algn="ctr">
              <a:buNone/>
            </a:pPr>
            <a:endParaRPr lang="en-US" sz="4000" b="1" dirty="0">
              <a:solidFill>
                <a:schemeClr val="bg1"/>
              </a:solidFill>
              <a:effectLst>
                <a:outerShdw blurRad="38100" dist="38100" dir="2700000" algn="tl">
                  <a:srgbClr val="000000">
                    <a:alpha val="43137"/>
                  </a:srgbClr>
                </a:outerShdw>
              </a:effectLst>
            </a:endParaRPr>
          </a:p>
          <a:p>
            <a:pPr marL="0" indent="0">
              <a:buNone/>
            </a:pPr>
            <a:r>
              <a:rPr lang="en-US" sz="4100" dirty="0">
                <a:solidFill>
                  <a:schemeClr val="bg1"/>
                </a:solidFill>
                <a:effectLst>
                  <a:outerShdw blurRad="38100" dist="38100" dir="2700000" algn="tl">
                    <a:srgbClr val="000000">
                      <a:alpha val="43137"/>
                    </a:srgbClr>
                  </a:outerShdw>
                </a:effectLst>
              </a:rPr>
              <a:t>Encourage you to: </a:t>
            </a:r>
          </a:p>
          <a:p>
            <a:r>
              <a:rPr lang="en-US" sz="3400" dirty="0">
                <a:solidFill>
                  <a:schemeClr val="bg1"/>
                </a:solidFill>
                <a:effectLst>
                  <a:outerShdw blurRad="38100" dist="38100" dir="2700000" algn="tl">
                    <a:srgbClr val="000000">
                      <a:alpha val="43137"/>
                    </a:srgbClr>
                  </a:outerShdw>
                </a:effectLst>
              </a:rPr>
              <a:t>Be fearful </a:t>
            </a:r>
            <a:r>
              <a:rPr lang="en-US" sz="2800" dirty="0">
                <a:solidFill>
                  <a:schemeClr val="bg1"/>
                </a:solidFill>
                <a:effectLst>
                  <a:outerShdw blurRad="38100" dist="38100" dir="2700000" algn="tl">
                    <a:srgbClr val="000000">
                      <a:alpha val="43137"/>
                    </a:srgbClr>
                  </a:outerShdw>
                </a:effectLst>
              </a:rPr>
              <a:t>(Mark 4:40) </a:t>
            </a:r>
            <a:endParaRPr lang="en-US" sz="3400" dirty="0">
              <a:solidFill>
                <a:schemeClr val="bg1"/>
              </a:solidFill>
              <a:effectLst>
                <a:outerShdw blurRad="38100" dist="38100" dir="2700000" algn="tl">
                  <a:srgbClr val="000000">
                    <a:alpha val="43137"/>
                  </a:srgbClr>
                </a:outerShdw>
              </a:effectLst>
            </a:endParaRPr>
          </a:p>
          <a:p>
            <a:r>
              <a:rPr lang="en-US" sz="3400" dirty="0">
                <a:solidFill>
                  <a:schemeClr val="bg1"/>
                </a:solidFill>
                <a:effectLst>
                  <a:outerShdw blurRad="38100" dist="38100" dir="2700000" algn="tl">
                    <a:srgbClr val="000000">
                      <a:alpha val="43137"/>
                    </a:srgbClr>
                  </a:outerShdw>
                </a:effectLst>
              </a:rPr>
              <a:t>Lose hope, </a:t>
            </a:r>
            <a:r>
              <a:rPr lang="en-US" sz="2800" dirty="0">
                <a:solidFill>
                  <a:schemeClr val="bg1"/>
                </a:solidFill>
                <a:effectLst>
                  <a:outerShdw blurRad="38100" dist="38100" dir="2700000" algn="tl">
                    <a:srgbClr val="000000">
                      <a:alpha val="43137"/>
                    </a:srgbClr>
                  </a:outerShdw>
                </a:effectLst>
              </a:rPr>
              <a:t>(Job 7:1-15) </a:t>
            </a:r>
          </a:p>
          <a:p>
            <a:r>
              <a:rPr lang="en-US" sz="3400" dirty="0">
                <a:solidFill>
                  <a:schemeClr val="bg1"/>
                </a:solidFill>
                <a:effectLst>
                  <a:outerShdw blurRad="38100" dist="38100" dir="2700000" algn="tl">
                    <a:srgbClr val="000000">
                      <a:alpha val="43137"/>
                    </a:srgbClr>
                  </a:outerShdw>
                </a:effectLst>
              </a:rPr>
              <a:t>Be dismayed, </a:t>
            </a:r>
            <a:r>
              <a:rPr lang="en-US" sz="2800" dirty="0">
                <a:solidFill>
                  <a:schemeClr val="bg1"/>
                </a:solidFill>
                <a:effectLst>
                  <a:outerShdw blurRad="38100" dist="38100" dir="2700000" algn="tl">
                    <a:srgbClr val="000000">
                      <a:alpha val="43137"/>
                    </a:srgbClr>
                  </a:outerShdw>
                </a:effectLst>
              </a:rPr>
              <a:t>(Joshua 1:9) </a:t>
            </a:r>
            <a:endParaRPr lang="en-US" sz="3400" dirty="0">
              <a:solidFill>
                <a:schemeClr val="bg1"/>
              </a:solidFill>
              <a:effectLst>
                <a:outerShdw blurRad="38100" dist="38100" dir="2700000" algn="tl">
                  <a:srgbClr val="000000">
                    <a:alpha val="43137"/>
                  </a:srgbClr>
                </a:outerShdw>
              </a:effectLst>
            </a:endParaRPr>
          </a:p>
          <a:p>
            <a:r>
              <a:rPr lang="en-US" sz="3400" dirty="0">
                <a:solidFill>
                  <a:schemeClr val="bg1"/>
                </a:solidFill>
                <a:effectLst>
                  <a:outerShdw blurRad="38100" dist="38100" dir="2700000" algn="tl">
                    <a:srgbClr val="000000">
                      <a:alpha val="43137"/>
                    </a:srgbClr>
                  </a:outerShdw>
                </a:effectLst>
              </a:rPr>
              <a:t>Seek revenge, </a:t>
            </a:r>
            <a:r>
              <a:rPr lang="en-US" sz="2800" dirty="0">
                <a:solidFill>
                  <a:schemeClr val="bg1"/>
                </a:solidFill>
                <a:effectLst>
                  <a:outerShdw blurRad="38100" dist="38100" dir="2700000" algn="tl">
                    <a:srgbClr val="000000">
                      <a:alpha val="43137"/>
                    </a:srgbClr>
                  </a:outerShdw>
                </a:effectLst>
              </a:rPr>
              <a:t>(Ezekiel 25:15) </a:t>
            </a:r>
            <a:endParaRPr lang="en-US" sz="3400" dirty="0">
              <a:solidFill>
                <a:schemeClr val="bg1"/>
              </a:solidFill>
              <a:effectLst>
                <a:outerShdw blurRad="38100" dist="38100" dir="2700000" algn="tl">
                  <a:srgbClr val="000000">
                    <a:alpha val="43137"/>
                  </a:srgbClr>
                </a:outerShdw>
              </a:effectLst>
            </a:endParaRPr>
          </a:p>
          <a:p>
            <a:r>
              <a:rPr lang="en-US" sz="3400" dirty="0">
                <a:solidFill>
                  <a:schemeClr val="bg1"/>
                </a:solidFill>
                <a:effectLst>
                  <a:outerShdw blurRad="38100" dist="38100" dir="2700000" algn="tl">
                    <a:srgbClr val="000000">
                      <a:alpha val="43137"/>
                    </a:srgbClr>
                  </a:outerShdw>
                </a:effectLst>
              </a:rPr>
              <a:t>Curse God, </a:t>
            </a:r>
            <a:r>
              <a:rPr lang="en-US" sz="2800" dirty="0">
                <a:solidFill>
                  <a:schemeClr val="bg1"/>
                </a:solidFill>
                <a:effectLst>
                  <a:outerShdw blurRad="38100" dist="38100" dir="2700000" algn="tl">
                    <a:srgbClr val="000000">
                      <a:alpha val="43137"/>
                    </a:srgbClr>
                  </a:outerShdw>
                </a:effectLst>
              </a:rPr>
              <a:t>(Job 2:9) </a:t>
            </a:r>
          </a:p>
          <a:p>
            <a:r>
              <a:rPr lang="en-US" sz="3400" dirty="0">
                <a:solidFill>
                  <a:schemeClr val="bg1"/>
                </a:solidFill>
                <a:effectLst>
                  <a:outerShdw blurRad="38100" dist="38100" dir="2700000" algn="tl">
                    <a:srgbClr val="000000">
                      <a:alpha val="43137"/>
                    </a:srgbClr>
                  </a:outerShdw>
                </a:effectLst>
              </a:rPr>
              <a:t>Stir up unforgiveness, </a:t>
            </a:r>
          </a:p>
          <a:p>
            <a:pPr marL="0" indent="0">
              <a:buNone/>
            </a:pPr>
            <a:r>
              <a:rPr lang="en-US" sz="3400" dirty="0">
                <a:solidFill>
                  <a:schemeClr val="bg1"/>
                </a:solidFill>
                <a:effectLst>
                  <a:outerShdw blurRad="38100" dist="38100" dir="2700000" algn="tl">
                    <a:srgbClr val="000000">
                      <a:alpha val="43137"/>
                    </a:srgbClr>
                  </a:outerShdw>
                </a:effectLst>
              </a:rPr>
              <a:t>    </a:t>
            </a:r>
            <a:r>
              <a:rPr lang="en-US" sz="2800" dirty="0">
                <a:solidFill>
                  <a:schemeClr val="bg1"/>
                </a:solidFill>
                <a:effectLst>
                  <a:outerShdw blurRad="38100" dist="38100" dir="2700000" algn="tl">
                    <a:srgbClr val="000000">
                      <a:alpha val="43137"/>
                    </a:srgbClr>
                  </a:outerShdw>
                </a:effectLst>
              </a:rPr>
              <a:t>(Matthew 6:15) </a:t>
            </a:r>
          </a:p>
          <a:p>
            <a:r>
              <a:rPr lang="en-US" sz="3400" dirty="0">
                <a:solidFill>
                  <a:schemeClr val="bg1"/>
                </a:solidFill>
                <a:effectLst>
                  <a:outerShdw blurRad="38100" dist="38100" dir="2700000" algn="tl">
                    <a:srgbClr val="000000">
                      <a:alpha val="43137"/>
                    </a:srgbClr>
                  </a:outerShdw>
                </a:effectLst>
              </a:rPr>
              <a:t>To be ashamed of the gospel, </a:t>
            </a:r>
            <a:r>
              <a:rPr lang="en-US" sz="2800" dirty="0">
                <a:solidFill>
                  <a:schemeClr val="bg1"/>
                </a:solidFill>
                <a:effectLst>
                  <a:outerShdw blurRad="38100" dist="38100" dir="2700000" algn="tl">
                    <a:srgbClr val="000000">
                      <a:alpha val="43137"/>
                    </a:srgbClr>
                  </a:outerShdw>
                </a:effectLst>
              </a:rPr>
              <a:t>(Mark 8:38) </a:t>
            </a:r>
          </a:p>
          <a:p>
            <a:r>
              <a:rPr lang="en-US" sz="3400" dirty="0">
                <a:solidFill>
                  <a:schemeClr val="bg1"/>
                </a:solidFill>
                <a:effectLst>
                  <a:outerShdw blurRad="38100" dist="38100" dir="2700000" algn="tl">
                    <a:srgbClr val="000000">
                      <a:alpha val="43137"/>
                    </a:srgbClr>
                  </a:outerShdw>
                </a:effectLst>
              </a:rPr>
              <a:t>To think you cannot to hear God’s voice, </a:t>
            </a:r>
            <a:r>
              <a:rPr lang="en-US" sz="2800" dirty="0">
                <a:solidFill>
                  <a:schemeClr val="bg1"/>
                </a:solidFill>
                <a:effectLst>
                  <a:outerShdw blurRad="38100" dist="38100" dir="2700000" algn="tl">
                    <a:srgbClr val="000000">
                      <a:alpha val="43137"/>
                    </a:srgbClr>
                  </a:outerShdw>
                </a:effectLst>
              </a:rPr>
              <a:t>(John 10:10)</a:t>
            </a:r>
          </a:p>
        </p:txBody>
      </p:sp>
    </p:spTree>
    <p:extLst>
      <p:ext uri="{BB962C8B-B14F-4D97-AF65-F5344CB8AC3E}">
        <p14:creationId xmlns:p14="http://schemas.microsoft.com/office/powerpoint/2010/main" val="34601936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E5624"/>
          </a:solidFill>
        </p:spPr>
        <p:txBody>
          <a:bodyPr>
            <a:normAutofit/>
          </a:bodyPr>
          <a:lstStyle/>
          <a:p>
            <a:r>
              <a:rPr lang="en-US" sz="4800" dirty="0">
                <a:solidFill>
                  <a:schemeClr val="bg1"/>
                </a:solidFill>
                <a:effectLst>
                  <a:outerShdw blurRad="38100" dist="38100" dir="2700000" algn="tl">
                    <a:srgbClr val="000000">
                      <a:alpha val="43137"/>
                    </a:srgbClr>
                  </a:outerShdw>
                </a:effectLst>
              </a:rPr>
              <a:t>Speaking in our thoughts</a:t>
            </a:r>
          </a:p>
        </p:txBody>
      </p:sp>
      <p:sp>
        <p:nvSpPr>
          <p:cNvPr id="3" name="Content Placeholder 2"/>
          <p:cNvSpPr>
            <a:spLocks noGrp="1"/>
          </p:cNvSpPr>
          <p:nvPr>
            <p:ph sz="half" idx="1"/>
          </p:nvPr>
        </p:nvSpPr>
        <p:spPr>
          <a:xfrm>
            <a:off x="457200" y="1600200"/>
            <a:ext cx="8153400" cy="4525963"/>
          </a:xfrm>
        </p:spPr>
        <p:txBody>
          <a:bodyPr>
            <a:normAutofit/>
          </a:bodyPr>
          <a:lstStyle/>
          <a:p>
            <a:pPr marL="0" indent="0" algn="ctr">
              <a:buNone/>
            </a:pPr>
            <a:endParaRPr lang="en-US" sz="4000" dirty="0"/>
          </a:p>
          <a:p>
            <a:pPr marL="0" indent="0" algn="ctr">
              <a:buNone/>
            </a:pPr>
            <a:r>
              <a:rPr lang="en-US" sz="4000" dirty="0"/>
              <a:t>The Voice of the Holy Spirit</a:t>
            </a:r>
          </a:p>
        </p:txBody>
      </p:sp>
    </p:spTree>
    <p:extLst>
      <p:ext uri="{BB962C8B-B14F-4D97-AF65-F5344CB8AC3E}">
        <p14:creationId xmlns:p14="http://schemas.microsoft.com/office/powerpoint/2010/main" val="385335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1EBEB-354A-4AEC-AF7B-B240C9B8A468}"/>
              </a:ext>
            </a:extLst>
          </p:cNvPr>
          <p:cNvSpPr>
            <a:spLocks noGrp="1"/>
          </p:cNvSpPr>
          <p:nvPr>
            <p:ph type="title"/>
          </p:nvPr>
        </p:nvSpPr>
        <p:spPr>
          <a:xfrm>
            <a:off x="457200" y="1371600"/>
            <a:ext cx="8229600" cy="5135562"/>
          </a:xfrm>
        </p:spPr>
        <p:txBody>
          <a:bodyPr>
            <a:normAutofit/>
          </a:bodyPr>
          <a:lstStyle/>
          <a:p>
            <a:pPr algn="ctr"/>
            <a:r>
              <a:rPr lang="en-US" sz="3200" b="1" dirty="0">
                <a:solidFill>
                  <a:schemeClr val="bg1"/>
                </a:solidFill>
                <a:effectLst>
                  <a:outerShdw blurRad="38100" dist="38100" dir="2700000" algn="tl">
                    <a:srgbClr val="000000">
                      <a:alpha val="43137"/>
                    </a:srgbClr>
                  </a:outerShdw>
                </a:effectLst>
                <a:latin typeface="+mn-lt"/>
              </a:rPr>
              <a:t>Romans 8:13</a:t>
            </a:r>
            <a:br>
              <a:rPr lang="en-US" sz="3200" b="1" dirty="0">
                <a:solidFill>
                  <a:schemeClr val="bg1"/>
                </a:solidFill>
                <a:effectLst>
                  <a:outerShdw blurRad="38100" dist="38100" dir="2700000" algn="tl">
                    <a:srgbClr val="000000">
                      <a:alpha val="43137"/>
                    </a:srgbClr>
                  </a:outerShdw>
                </a:effectLst>
                <a:latin typeface="+mn-lt"/>
              </a:rPr>
            </a:br>
            <a:br>
              <a:rPr lang="en-US" sz="3200" dirty="0"/>
            </a:br>
            <a:r>
              <a:rPr lang="en-US" sz="3600" b="1" i="1" dirty="0">
                <a:solidFill>
                  <a:schemeClr val="bg1"/>
                </a:solidFill>
                <a:effectLst>
                  <a:outerShdw blurRad="38100" dist="38100" dir="2700000" algn="tl">
                    <a:srgbClr val="000000">
                      <a:alpha val="43137"/>
                    </a:srgbClr>
                  </a:outerShdw>
                </a:effectLst>
                <a:latin typeface="system-ui"/>
              </a:rPr>
              <a:t>For if you live according to the flesh,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you will die; </a:t>
            </a:r>
            <a:br>
              <a:rPr lang="en-US" sz="3600" b="1" i="1" dirty="0">
                <a:solidFill>
                  <a:schemeClr val="bg1"/>
                </a:solidFill>
                <a:effectLst>
                  <a:outerShdw blurRad="38100" dist="38100" dir="2700000" algn="tl">
                    <a:srgbClr val="000000">
                      <a:alpha val="43137"/>
                    </a:srgbClr>
                  </a:outerShdw>
                </a:effectLst>
                <a:latin typeface="system-ui"/>
              </a:rPr>
            </a:b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but if by the Spirit you put to death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the misdeeds of the body, </a:t>
            </a:r>
            <a:br>
              <a:rPr lang="en-US" sz="3600" b="1" i="1" dirty="0">
                <a:solidFill>
                  <a:schemeClr val="bg1"/>
                </a:solidFill>
                <a:effectLst>
                  <a:outerShdw blurRad="38100" dist="38100" dir="2700000" algn="tl">
                    <a:srgbClr val="000000">
                      <a:alpha val="43137"/>
                    </a:srgbClr>
                  </a:outerShdw>
                </a:effectLst>
                <a:latin typeface="system-ui"/>
              </a:rPr>
            </a:br>
            <a:r>
              <a:rPr lang="en-US" sz="3600" b="1" i="1" dirty="0">
                <a:solidFill>
                  <a:schemeClr val="bg1"/>
                </a:solidFill>
                <a:effectLst>
                  <a:outerShdw blurRad="38100" dist="38100" dir="2700000" algn="tl">
                    <a:srgbClr val="000000">
                      <a:alpha val="43137"/>
                    </a:srgbClr>
                  </a:outerShdw>
                </a:effectLst>
                <a:latin typeface="system-ui"/>
              </a:rPr>
              <a:t>you will live.</a:t>
            </a:r>
            <a:br>
              <a:rPr lang="en-US" sz="3600" b="1" i="1" dirty="0">
                <a:solidFill>
                  <a:schemeClr val="bg1"/>
                </a:solidFill>
                <a:effectLst>
                  <a:outerShdw blurRad="38100" dist="38100" dir="2700000" algn="tl">
                    <a:srgbClr val="000000">
                      <a:alpha val="43137"/>
                    </a:srgbClr>
                  </a:outerShdw>
                </a:effectLst>
                <a:latin typeface="system-ui"/>
              </a:rPr>
            </a:br>
            <a:endParaRPr lang="en-US" sz="36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04913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9875" y="2209800"/>
            <a:ext cx="8645525" cy="4572000"/>
          </a:xfrm>
          <a:solidFill>
            <a:srgbClr val="2DA31D"/>
          </a:solidFill>
          <a:ln w="12700">
            <a:solidFill>
              <a:srgbClr val="193860"/>
            </a:solidFill>
          </a:ln>
        </p:spPr>
        <p:txBody>
          <a:bodyPr>
            <a:normAutofit/>
          </a:bodyPr>
          <a:lstStyle/>
          <a:p>
            <a:pPr marL="0" indent="0" algn="ctr">
              <a:buNone/>
            </a:pPr>
            <a:endParaRPr lang="en-US" sz="4400" b="1" dirty="0">
              <a:solidFill>
                <a:schemeClr val="bg1"/>
              </a:solidFill>
              <a:effectLst>
                <a:outerShdw blurRad="38100" dist="38100" dir="2700000" algn="tl">
                  <a:srgbClr val="000000">
                    <a:alpha val="43137"/>
                  </a:srgbClr>
                </a:outerShdw>
              </a:effectLst>
            </a:endParaRPr>
          </a:p>
          <a:p>
            <a:pPr marL="0" indent="0" algn="ctr">
              <a:buNone/>
            </a:pPr>
            <a:r>
              <a:rPr lang="en-US" sz="4400" b="1" dirty="0">
                <a:solidFill>
                  <a:schemeClr val="bg1"/>
                </a:solidFill>
                <a:effectLst>
                  <a:outerShdw blurRad="38100" dist="38100" dir="2700000" algn="tl">
                    <a:srgbClr val="000000">
                      <a:alpha val="43137"/>
                    </a:srgbClr>
                  </a:outerShdw>
                </a:effectLst>
              </a:rPr>
              <a:t>God helps some people more than others</a:t>
            </a:r>
          </a:p>
          <a:p>
            <a:pPr marL="0" indent="0" algn="ctr">
              <a:buNone/>
            </a:pPr>
            <a:endParaRPr lang="en-US" sz="4800" b="1" dirty="0">
              <a:solidFill>
                <a:schemeClr val="bg1"/>
              </a:solidFill>
              <a:effectLst>
                <a:outerShdw blurRad="38100" dist="38100" dir="2700000" algn="tl">
                  <a:srgbClr val="000000">
                    <a:alpha val="43137"/>
                  </a:srgbClr>
                </a:outerShdw>
              </a:effectLst>
            </a:endParaRPr>
          </a:p>
          <a:p>
            <a:pPr marL="0" indent="0" algn="ctr">
              <a:buNone/>
            </a:pPr>
            <a:r>
              <a:rPr lang="en-US" sz="4400" b="1" dirty="0">
                <a:solidFill>
                  <a:schemeClr val="bg1"/>
                </a:solidFill>
                <a:effectLst>
                  <a:outerShdw blurRad="38100" dist="38100" dir="2700000" algn="tl">
                    <a:srgbClr val="000000">
                      <a:alpha val="43137"/>
                    </a:srgbClr>
                  </a:outerShdw>
                </a:effectLst>
              </a:rPr>
              <a:t>He is not respecter of persons</a:t>
            </a:r>
          </a:p>
        </p:txBody>
      </p:sp>
      <p:grpSp>
        <p:nvGrpSpPr>
          <p:cNvPr id="4" name="Group 3"/>
          <p:cNvGrpSpPr/>
          <p:nvPr/>
        </p:nvGrpSpPr>
        <p:grpSpPr>
          <a:xfrm>
            <a:off x="3051175" y="76200"/>
            <a:ext cx="3041650" cy="1997883"/>
            <a:chOff x="269875" y="542636"/>
            <a:chExt cx="3041650" cy="1997883"/>
          </a:xfrm>
          <a:solidFill>
            <a:srgbClr val="2DA31D"/>
          </a:solidFill>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75" y="990600"/>
              <a:ext cx="3041650" cy="1549919"/>
            </a:xfrm>
            <a:prstGeom prst="rect">
              <a:avLst/>
            </a:prstGeom>
            <a:solidFill>
              <a:srgbClr val="2DA31D"/>
            </a:solidFill>
            <a:ln w="12700">
              <a:noFill/>
            </a:ln>
          </p:spPr>
        </p:pic>
        <p:sp>
          <p:nvSpPr>
            <p:cNvPr id="2" name="TextBox 1"/>
            <p:cNvSpPr txBox="1"/>
            <p:nvPr/>
          </p:nvSpPr>
          <p:spPr>
            <a:xfrm>
              <a:off x="269875" y="542636"/>
              <a:ext cx="3041650" cy="523220"/>
            </a:xfrm>
            <a:prstGeom prst="rect">
              <a:avLst/>
            </a:prstGeom>
            <a:grpFill/>
          </p:spPr>
          <p:txBody>
            <a:bodyPr wrap="square" rtlCol="0">
              <a:spAutoFit/>
            </a:bodyPr>
            <a:lstStyle/>
            <a:p>
              <a:pPr algn="ctr"/>
              <a:r>
                <a:rPr lang="en-US" sz="2800" b="1" dirty="0">
                  <a:solidFill>
                    <a:schemeClr val="bg1"/>
                  </a:solidFill>
                </a:rPr>
                <a:t>Growing Strong</a:t>
              </a:r>
            </a:p>
          </p:txBody>
        </p:sp>
      </p:grpSp>
      <p:pic>
        <p:nvPicPr>
          <p:cNvPr id="7" name="Picture 2">
            <a:extLst>
              <a:ext uri="{FF2B5EF4-FFF2-40B4-BE49-F238E27FC236}">
                <a16:creationId xmlns:a16="http://schemas.microsoft.com/office/drawing/2014/main" id="{E2F8C369-3B64-41B9-8277-07967167F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4" y="593787"/>
            <a:ext cx="3121025" cy="1616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9875" y="2209800"/>
            <a:ext cx="8645525" cy="4572000"/>
          </a:xfrm>
          <a:solidFill>
            <a:srgbClr val="2DA31D"/>
          </a:solidFill>
          <a:ln w="12700">
            <a:solidFill>
              <a:srgbClr val="193860"/>
            </a:solidFill>
          </a:ln>
        </p:spPr>
        <p:txBody>
          <a:bodyPr>
            <a:normAutofit/>
          </a:bodyPr>
          <a:lstStyle/>
          <a:p>
            <a:pPr marL="0" indent="0" algn="ctr">
              <a:buNone/>
            </a:pPr>
            <a:r>
              <a:rPr lang="en-US" sz="4400" b="1" dirty="0">
                <a:solidFill>
                  <a:schemeClr val="bg1"/>
                </a:solidFill>
                <a:effectLst>
                  <a:outerShdw blurRad="38100" dist="38100" dir="2700000" algn="tl">
                    <a:srgbClr val="000000">
                      <a:alpha val="43137"/>
                    </a:srgbClr>
                  </a:outerShdw>
                </a:effectLst>
              </a:rPr>
              <a:t>Why?</a:t>
            </a:r>
          </a:p>
          <a:p>
            <a:pPr marL="0" indent="0" algn="ctr">
              <a:buNone/>
            </a:pPr>
            <a:endParaRPr lang="en-US" sz="4400" b="1" dirty="0">
              <a:solidFill>
                <a:schemeClr val="bg1"/>
              </a:solidFill>
              <a:effectLst>
                <a:outerShdw blurRad="38100" dist="38100" dir="2700000" algn="tl">
                  <a:srgbClr val="000000">
                    <a:alpha val="43137"/>
                  </a:srgbClr>
                </a:outerShdw>
              </a:effectLst>
            </a:endParaRPr>
          </a:p>
          <a:p>
            <a:pPr marL="0" indent="0" algn="ctr">
              <a:buNone/>
            </a:pPr>
            <a:r>
              <a:rPr lang="en-US" sz="4400" b="1" dirty="0">
                <a:solidFill>
                  <a:schemeClr val="bg1"/>
                </a:solidFill>
                <a:effectLst>
                  <a:outerShdw blurRad="38100" dist="38100" dir="2700000" algn="tl">
                    <a:srgbClr val="000000">
                      <a:alpha val="43137"/>
                    </a:srgbClr>
                  </a:outerShdw>
                </a:effectLst>
              </a:rPr>
              <a:t>Some have learned to depend on and yield to Him more than others</a:t>
            </a:r>
          </a:p>
        </p:txBody>
      </p:sp>
      <p:grpSp>
        <p:nvGrpSpPr>
          <p:cNvPr id="4" name="Group 3"/>
          <p:cNvGrpSpPr/>
          <p:nvPr/>
        </p:nvGrpSpPr>
        <p:grpSpPr>
          <a:xfrm>
            <a:off x="2971800" y="0"/>
            <a:ext cx="3041650" cy="1997883"/>
            <a:chOff x="269875" y="542636"/>
            <a:chExt cx="3041650" cy="199788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75" y="990600"/>
              <a:ext cx="3041650" cy="1549919"/>
            </a:xfrm>
            <a:prstGeom prst="rect">
              <a:avLst/>
            </a:prstGeom>
            <a:ln w="12700">
              <a:noFill/>
            </a:ln>
          </p:spPr>
        </p:pic>
        <p:sp>
          <p:nvSpPr>
            <p:cNvPr id="2" name="TextBox 1"/>
            <p:cNvSpPr txBox="1"/>
            <p:nvPr/>
          </p:nvSpPr>
          <p:spPr>
            <a:xfrm>
              <a:off x="269875" y="542636"/>
              <a:ext cx="3041650" cy="523220"/>
            </a:xfrm>
            <a:prstGeom prst="rect">
              <a:avLst/>
            </a:prstGeom>
            <a:solidFill>
              <a:srgbClr val="2DA31D"/>
            </a:solidFill>
          </p:spPr>
          <p:txBody>
            <a:bodyPr wrap="square" rtlCol="0">
              <a:spAutoFit/>
            </a:bodyPr>
            <a:lstStyle/>
            <a:p>
              <a:pPr algn="ctr"/>
              <a:r>
                <a:rPr lang="en-US" sz="2800" b="1" dirty="0">
                  <a:solidFill>
                    <a:schemeClr val="bg1"/>
                  </a:solidFill>
                </a:rPr>
                <a:t>Growing Strong</a:t>
              </a:r>
            </a:p>
          </p:txBody>
        </p:sp>
      </p:grpSp>
      <p:pic>
        <p:nvPicPr>
          <p:cNvPr id="7" name="Picture 2">
            <a:extLst>
              <a:ext uri="{FF2B5EF4-FFF2-40B4-BE49-F238E27FC236}">
                <a16:creationId xmlns:a16="http://schemas.microsoft.com/office/drawing/2014/main" id="{F609DDCA-5202-44D2-BEDD-5E21F8F01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23220"/>
            <a:ext cx="3041650" cy="157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3510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9875" y="2209800"/>
            <a:ext cx="8645525" cy="4572000"/>
          </a:xfrm>
          <a:solidFill>
            <a:srgbClr val="2DA31D"/>
          </a:solidFill>
          <a:ln w="12700">
            <a:solidFill>
              <a:srgbClr val="193860"/>
            </a:solidFill>
          </a:ln>
        </p:spPr>
        <p:txBody>
          <a:bodyPr>
            <a:normAutofit/>
          </a:bodyPr>
          <a:lstStyle/>
          <a:p>
            <a:pPr marL="0" indent="0" algn="ctr">
              <a:buNone/>
            </a:pPr>
            <a:r>
              <a:rPr lang="en-US" sz="4800" b="1" dirty="0">
                <a:solidFill>
                  <a:schemeClr val="bg1"/>
                </a:solidFill>
                <a:effectLst>
                  <a:outerShdw blurRad="38100" dist="38100" dir="2700000" algn="tl">
                    <a:srgbClr val="000000">
                      <a:alpha val="43137"/>
                    </a:srgbClr>
                  </a:outerShdw>
                </a:effectLst>
              </a:rPr>
              <a:t>That is developed</a:t>
            </a:r>
          </a:p>
          <a:p>
            <a:pPr marL="0" indent="0" algn="ctr">
              <a:buNone/>
            </a:pPr>
            <a:r>
              <a:rPr lang="en-US" sz="4800" b="1" dirty="0">
                <a:solidFill>
                  <a:schemeClr val="bg1"/>
                </a:solidFill>
                <a:effectLst>
                  <a:outerShdw blurRad="38100" dist="38100" dir="2700000" algn="tl">
                    <a:srgbClr val="000000">
                      <a:alpha val="43137"/>
                    </a:srgbClr>
                  </a:outerShdw>
                </a:effectLst>
              </a:rPr>
              <a:t>More your spirit developed – the more sensitive to Holy Spirit</a:t>
            </a:r>
          </a:p>
        </p:txBody>
      </p:sp>
      <p:grpSp>
        <p:nvGrpSpPr>
          <p:cNvPr id="4" name="Group 3"/>
          <p:cNvGrpSpPr/>
          <p:nvPr/>
        </p:nvGrpSpPr>
        <p:grpSpPr>
          <a:xfrm>
            <a:off x="2971800" y="0"/>
            <a:ext cx="3041650" cy="1997883"/>
            <a:chOff x="269875" y="542636"/>
            <a:chExt cx="3041650" cy="199788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75" y="990600"/>
              <a:ext cx="3041650" cy="1549919"/>
            </a:xfrm>
            <a:prstGeom prst="rect">
              <a:avLst/>
            </a:prstGeom>
            <a:ln w="12700">
              <a:noFill/>
            </a:ln>
          </p:spPr>
        </p:pic>
        <p:sp>
          <p:nvSpPr>
            <p:cNvPr id="2" name="TextBox 1"/>
            <p:cNvSpPr txBox="1"/>
            <p:nvPr/>
          </p:nvSpPr>
          <p:spPr>
            <a:xfrm>
              <a:off x="269875" y="542636"/>
              <a:ext cx="3041650" cy="523220"/>
            </a:xfrm>
            <a:prstGeom prst="rect">
              <a:avLst/>
            </a:prstGeom>
            <a:solidFill>
              <a:srgbClr val="2DA31D"/>
            </a:solidFill>
          </p:spPr>
          <p:txBody>
            <a:bodyPr wrap="square" rtlCol="0">
              <a:spAutoFit/>
            </a:bodyPr>
            <a:lstStyle/>
            <a:p>
              <a:pPr algn="ctr"/>
              <a:r>
                <a:rPr lang="en-US" sz="2800" b="1" dirty="0">
                  <a:solidFill>
                    <a:schemeClr val="bg1"/>
                  </a:solidFill>
                </a:rPr>
                <a:t>Growing Strong</a:t>
              </a:r>
            </a:p>
          </p:txBody>
        </p:sp>
      </p:grpSp>
      <p:pic>
        <p:nvPicPr>
          <p:cNvPr id="7" name="Picture 2">
            <a:extLst>
              <a:ext uri="{FF2B5EF4-FFF2-40B4-BE49-F238E27FC236}">
                <a16:creationId xmlns:a16="http://schemas.microsoft.com/office/drawing/2014/main" id="{C5AB1FB0-B845-4040-A6A7-2CD53BCA4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989" y="523220"/>
            <a:ext cx="3189272" cy="16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629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251990"/>
            <a:ext cx="8610600" cy="6072611"/>
          </a:xfrm>
        </p:spPr>
      </p:pic>
    </p:spTree>
    <p:extLst>
      <p:ext uri="{BB962C8B-B14F-4D97-AF65-F5344CB8AC3E}">
        <p14:creationId xmlns:p14="http://schemas.microsoft.com/office/powerpoint/2010/main" val="6649159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9875" y="2209800"/>
            <a:ext cx="8645525" cy="4572000"/>
          </a:xfrm>
          <a:solidFill>
            <a:srgbClr val="2DA31D"/>
          </a:solidFill>
          <a:ln w="12700">
            <a:solidFill>
              <a:srgbClr val="193860"/>
            </a:solidFill>
          </a:ln>
        </p:spPr>
        <p:txBody>
          <a:bodyPr>
            <a:normAutofit/>
          </a:bodyPr>
          <a:lstStyle/>
          <a:p>
            <a:pPr marL="0" indent="0" algn="ctr">
              <a:buNone/>
            </a:pPr>
            <a:r>
              <a:rPr lang="en-US" sz="4800" b="1" dirty="0">
                <a:solidFill>
                  <a:schemeClr val="bg1"/>
                </a:solidFill>
                <a:effectLst>
                  <a:outerShdw blurRad="38100" dist="38100" dir="2700000" algn="tl">
                    <a:srgbClr val="000000">
                      <a:alpha val="43137"/>
                    </a:srgbClr>
                  </a:outerShdw>
                </a:effectLst>
              </a:rPr>
              <a:t>Hebrews 5:14</a:t>
            </a:r>
          </a:p>
          <a:p>
            <a:pPr marL="0" indent="0" algn="ctr">
              <a:buNone/>
            </a:pPr>
            <a:endParaRPr lang="en-US" sz="4800" b="1" dirty="0">
              <a:solidFill>
                <a:schemeClr val="bg1"/>
              </a:solidFill>
              <a:effectLst>
                <a:outerShdw blurRad="38100" dist="38100" dir="2700000" algn="tl">
                  <a:srgbClr val="000000">
                    <a:alpha val="43137"/>
                  </a:srgbClr>
                </a:outerShdw>
              </a:effectLst>
            </a:endParaRPr>
          </a:p>
          <a:p>
            <a:pPr marL="0" indent="0" algn="ctr">
              <a:buNone/>
            </a:pPr>
            <a:r>
              <a:rPr lang="en-US" sz="4800" b="1" i="1" dirty="0">
                <a:solidFill>
                  <a:schemeClr val="bg1"/>
                </a:solidFill>
                <a:effectLst>
                  <a:outerShdw blurRad="38100" dist="38100" dir="2700000" algn="tl">
                    <a:srgbClr val="000000">
                      <a:alpha val="43137"/>
                    </a:srgbClr>
                  </a:outerShdw>
                </a:effectLst>
              </a:rPr>
              <a:t>Senses exercised </a:t>
            </a:r>
          </a:p>
          <a:p>
            <a:pPr marL="0" indent="0" algn="ctr">
              <a:buNone/>
            </a:pPr>
            <a:r>
              <a:rPr lang="en-US" sz="4800" b="1" i="1" dirty="0">
                <a:solidFill>
                  <a:schemeClr val="bg1"/>
                </a:solidFill>
                <a:effectLst>
                  <a:outerShdw blurRad="38100" dist="38100" dir="2700000" algn="tl">
                    <a:srgbClr val="000000">
                      <a:alpha val="43137"/>
                    </a:srgbClr>
                  </a:outerShdw>
                </a:effectLst>
              </a:rPr>
              <a:t>to discern both </a:t>
            </a:r>
          </a:p>
          <a:p>
            <a:pPr marL="0" indent="0" algn="ctr">
              <a:buNone/>
            </a:pPr>
            <a:r>
              <a:rPr lang="en-US" sz="4800" b="1" i="1" dirty="0">
                <a:solidFill>
                  <a:schemeClr val="bg1"/>
                </a:solidFill>
                <a:effectLst>
                  <a:outerShdw blurRad="38100" dist="38100" dir="2700000" algn="tl">
                    <a:srgbClr val="000000">
                      <a:alpha val="43137"/>
                    </a:srgbClr>
                  </a:outerShdw>
                </a:effectLst>
              </a:rPr>
              <a:t>good and evil</a:t>
            </a:r>
          </a:p>
        </p:txBody>
      </p:sp>
      <p:grpSp>
        <p:nvGrpSpPr>
          <p:cNvPr id="4" name="Group 3"/>
          <p:cNvGrpSpPr/>
          <p:nvPr/>
        </p:nvGrpSpPr>
        <p:grpSpPr>
          <a:xfrm>
            <a:off x="2971800" y="0"/>
            <a:ext cx="3041650" cy="1997883"/>
            <a:chOff x="269875" y="542636"/>
            <a:chExt cx="3041650" cy="199788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75" y="990600"/>
              <a:ext cx="3041650" cy="1549919"/>
            </a:xfrm>
            <a:prstGeom prst="rect">
              <a:avLst/>
            </a:prstGeom>
            <a:ln w="12700">
              <a:noFill/>
            </a:ln>
          </p:spPr>
        </p:pic>
        <p:sp>
          <p:nvSpPr>
            <p:cNvPr id="2" name="TextBox 1"/>
            <p:cNvSpPr txBox="1"/>
            <p:nvPr/>
          </p:nvSpPr>
          <p:spPr>
            <a:xfrm>
              <a:off x="269875" y="542636"/>
              <a:ext cx="3041650" cy="523220"/>
            </a:xfrm>
            <a:prstGeom prst="rect">
              <a:avLst/>
            </a:prstGeom>
            <a:solidFill>
              <a:srgbClr val="2DA31D"/>
            </a:solidFill>
          </p:spPr>
          <p:txBody>
            <a:bodyPr wrap="square" rtlCol="0">
              <a:spAutoFit/>
            </a:bodyPr>
            <a:lstStyle/>
            <a:p>
              <a:pPr algn="ctr"/>
              <a:r>
                <a:rPr lang="en-US" sz="2800" b="1" dirty="0">
                  <a:solidFill>
                    <a:schemeClr val="bg1"/>
                  </a:solidFill>
                </a:rPr>
                <a:t>Growing Strong</a:t>
              </a:r>
            </a:p>
          </p:txBody>
        </p:sp>
      </p:grpSp>
      <p:pic>
        <p:nvPicPr>
          <p:cNvPr id="7" name="Picture 2">
            <a:extLst>
              <a:ext uri="{FF2B5EF4-FFF2-40B4-BE49-F238E27FC236}">
                <a16:creationId xmlns:a16="http://schemas.microsoft.com/office/drawing/2014/main" id="{07DA62D0-D84C-495B-8AF5-DE8D6677A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73095"/>
            <a:ext cx="3041650" cy="157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0426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9875" y="2209800"/>
            <a:ext cx="8645525" cy="4572000"/>
          </a:xfrm>
          <a:solidFill>
            <a:srgbClr val="2DA31D"/>
          </a:solidFill>
          <a:ln w="12700">
            <a:noFill/>
          </a:ln>
        </p:spPr>
        <p:txBody>
          <a:bodyPr>
            <a:normAutofit/>
          </a:bodyPr>
          <a:lstStyle/>
          <a:p>
            <a:pPr marL="0" indent="0" algn="ctr">
              <a:buNone/>
            </a:pPr>
            <a:endParaRPr lang="en-US" sz="5400" b="1" dirty="0">
              <a:solidFill>
                <a:schemeClr val="bg1"/>
              </a:solidFill>
              <a:effectLst>
                <a:outerShdw blurRad="38100" dist="38100" dir="2700000" algn="tl">
                  <a:srgbClr val="000000">
                    <a:alpha val="43137"/>
                  </a:srgbClr>
                </a:outerShdw>
              </a:effectLst>
            </a:endParaRPr>
          </a:p>
          <a:p>
            <a:pPr marL="0" indent="0" algn="ctr">
              <a:buNone/>
            </a:pPr>
            <a:r>
              <a:rPr lang="en-US" sz="5400" b="1" dirty="0">
                <a:solidFill>
                  <a:schemeClr val="bg1"/>
                </a:solidFill>
                <a:effectLst>
                  <a:outerShdw blurRad="38100" dist="38100" dir="2700000" algn="tl">
                    <a:srgbClr val="000000">
                      <a:alpha val="43137"/>
                    </a:srgbClr>
                  </a:outerShdw>
                </a:effectLst>
              </a:rPr>
              <a:t>Get into the Word</a:t>
            </a:r>
          </a:p>
          <a:p>
            <a:pPr marL="0" indent="0" algn="ctr">
              <a:buNone/>
            </a:pPr>
            <a:r>
              <a:rPr lang="en-US" sz="5400" b="1" dirty="0">
                <a:solidFill>
                  <a:schemeClr val="bg1"/>
                </a:solidFill>
                <a:effectLst>
                  <a:outerShdw blurRad="38100" dist="38100" dir="2700000" algn="tl">
                    <a:srgbClr val="000000">
                      <a:alpha val="43137"/>
                    </a:srgbClr>
                  </a:outerShdw>
                </a:effectLst>
              </a:rPr>
              <a:t>Luke 24:25-26</a:t>
            </a:r>
          </a:p>
          <a:p>
            <a:pPr marL="0" indent="0" algn="ctr">
              <a:buNone/>
            </a:pPr>
            <a:r>
              <a:rPr lang="en-US" sz="5400" b="1" dirty="0">
                <a:solidFill>
                  <a:schemeClr val="bg1"/>
                </a:solidFill>
                <a:effectLst>
                  <a:outerShdw blurRad="38100" dist="38100" dir="2700000" algn="tl">
                    <a:srgbClr val="000000">
                      <a:alpha val="43137"/>
                    </a:srgbClr>
                  </a:outerShdw>
                </a:effectLst>
              </a:rPr>
              <a:t>Luke 24:42-48</a:t>
            </a:r>
          </a:p>
        </p:txBody>
      </p:sp>
      <p:grpSp>
        <p:nvGrpSpPr>
          <p:cNvPr id="4" name="Group 3"/>
          <p:cNvGrpSpPr/>
          <p:nvPr/>
        </p:nvGrpSpPr>
        <p:grpSpPr>
          <a:xfrm>
            <a:off x="5410200" y="76200"/>
            <a:ext cx="3041650" cy="1997883"/>
            <a:chOff x="269875" y="542636"/>
            <a:chExt cx="3041650" cy="199788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75" y="990600"/>
              <a:ext cx="3041650" cy="1549919"/>
            </a:xfrm>
            <a:prstGeom prst="rect">
              <a:avLst/>
            </a:prstGeom>
            <a:ln w="12700">
              <a:noFill/>
            </a:ln>
          </p:spPr>
        </p:pic>
        <p:sp>
          <p:nvSpPr>
            <p:cNvPr id="2" name="TextBox 1"/>
            <p:cNvSpPr txBox="1"/>
            <p:nvPr/>
          </p:nvSpPr>
          <p:spPr>
            <a:xfrm>
              <a:off x="269875" y="542636"/>
              <a:ext cx="3041650" cy="523220"/>
            </a:xfrm>
            <a:prstGeom prst="rect">
              <a:avLst/>
            </a:prstGeom>
            <a:solidFill>
              <a:srgbClr val="2DA31D"/>
            </a:solidFill>
          </p:spPr>
          <p:txBody>
            <a:bodyPr wrap="square" rtlCol="0">
              <a:spAutoFit/>
            </a:bodyPr>
            <a:lstStyle/>
            <a:p>
              <a:pPr algn="ctr"/>
              <a:r>
                <a:rPr lang="en-US" sz="2800" b="1" dirty="0">
                  <a:solidFill>
                    <a:schemeClr val="bg1"/>
                  </a:solidFill>
                </a:rPr>
                <a:t>Growing Strong</a:t>
              </a:r>
            </a:p>
          </p:txBody>
        </p:sp>
      </p:grpSp>
      <p:sp>
        <p:nvSpPr>
          <p:cNvPr id="5" name="TextBox 4"/>
          <p:cNvSpPr txBox="1"/>
          <p:nvPr/>
        </p:nvSpPr>
        <p:spPr>
          <a:xfrm>
            <a:off x="457200" y="501719"/>
            <a:ext cx="1981200" cy="1107996"/>
          </a:xfrm>
          <a:prstGeom prst="rect">
            <a:avLst/>
          </a:prstGeom>
          <a:solidFill>
            <a:srgbClr val="2DA31D"/>
          </a:solidFill>
          <a:ln>
            <a:solidFill>
              <a:srgbClr val="AA1515"/>
            </a:solidFill>
          </a:ln>
        </p:spPr>
        <p:txBody>
          <a:bodyPr wrap="square" rtlCol="0">
            <a:spAutoFit/>
          </a:bodyPr>
          <a:lstStyle/>
          <a:p>
            <a:pPr algn="ctr"/>
            <a:r>
              <a:rPr lang="en-US" sz="6600" dirty="0">
                <a:solidFill>
                  <a:schemeClr val="bg1"/>
                </a:solidFill>
                <a:latin typeface="Times New Roman" pitchFamily="18" charset="0"/>
                <a:cs typeface="Times New Roman" pitchFamily="18" charset="0"/>
              </a:rPr>
              <a:t>1.</a:t>
            </a:r>
          </a:p>
        </p:txBody>
      </p:sp>
      <p:pic>
        <p:nvPicPr>
          <p:cNvPr id="7" name="Picture 2">
            <a:extLst>
              <a:ext uri="{FF2B5EF4-FFF2-40B4-BE49-F238E27FC236}">
                <a16:creationId xmlns:a16="http://schemas.microsoft.com/office/drawing/2014/main" id="{E831F9A6-B50D-4385-AE7D-196130F9C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61793"/>
            <a:ext cx="3041650" cy="157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8714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429000" y="273050"/>
            <a:ext cx="5257800" cy="5853113"/>
          </a:xfrm>
          <a:solidFill>
            <a:srgbClr val="2DA31D"/>
          </a:solidFill>
          <a:ln w="12700">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914400" indent="-914400">
              <a:spcBef>
                <a:spcPts val="1800"/>
              </a:spcBef>
              <a:buAutoNum type="arabicPeriod"/>
            </a:pPr>
            <a:r>
              <a:rPr lang="en-US" sz="4600" b="1" dirty="0">
                <a:solidFill>
                  <a:schemeClr val="bg1"/>
                </a:solidFill>
                <a:effectLst>
                  <a:outerShdw blurRad="38100" dist="38100" dir="2700000" algn="tl">
                    <a:srgbClr val="000000">
                      <a:alpha val="43137"/>
                    </a:srgbClr>
                  </a:outerShdw>
                </a:effectLst>
              </a:rPr>
              <a:t>Get into Word</a:t>
            </a:r>
          </a:p>
          <a:p>
            <a:pPr marL="914400" indent="-914400">
              <a:spcBef>
                <a:spcPts val="1800"/>
              </a:spcBef>
              <a:buAutoNum type="arabicPeriod"/>
            </a:pPr>
            <a:r>
              <a:rPr lang="en-US" sz="4600" b="1" dirty="0">
                <a:solidFill>
                  <a:schemeClr val="bg1"/>
                </a:solidFill>
                <a:effectLst>
                  <a:outerShdw blurRad="38100" dist="38100" dir="2700000" algn="tl">
                    <a:srgbClr val="000000">
                      <a:alpha val="43137"/>
                    </a:srgbClr>
                  </a:outerShdw>
                </a:effectLst>
              </a:rPr>
              <a:t>Filled with Spirit</a:t>
            </a:r>
          </a:p>
          <a:p>
            <a:pPr marL="914400" indent="-914400">
              <a:spcBef>
                <a:spcPts val="1800"/>
              </a:spcBef>
              <a:buAutoNum type="arabicPeriod"/>
            </a:pPr>
            <a:r>
              <a:rPr lang="en-US" sz="4600" b="1" dirty="0">
                <a:solidFill>
                  <a:schemeClr val="bg1"/>
                </a:solidFill>
                <a:effectLst>
                  <a:outerShdw blurRad="38100" dist="38100" dir="2700000" algn="tl">
                    <a:srgbClr val="000000">
                      <a:alpha val="43137"/>
                    </a:srgbClr>
                  </a:outerShdw>
                </a:effectLst>
              </a:rPr>
              <a:t>No Fellowship with Demons</a:t>
            </a:r>
            <a:endParaRPr lang="en-US" sz="4800"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4" name="Picture 2">
            <a:extLst>
              <a:ext uri="{FF2B5EF4-FFF2-40B4-BE49-F238E27FC236}">
                <a16:creationId xmlns:a16="http://schemas.microsoft.com/office/drawing/2014/main" id="{E58613A8-88DF-41DA-94BB-FF8C3FEED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2596191" cy="134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5675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429000" y="273050"/>
            <a:ext cx="5257800" cy="5853113"/>
          </a:xfrm>
          <a:solidFill>
            <a:srgbClr val="2DA31D"/>
          </a:solidFill>
          <a:ln w="12700">
            <a:solidFill>
              <a:srgbClr val="193860"/>
            </a:solidFill>
          </a:ln>
        </p:spPr>
        <p:txBody>
          <a:bodyPr>
            <a:normAutofit/>
          </a:bodyPr>
          <a:lstStyle/>
          <a:p>
            <a:pPr marL="0" indent="0" algn="ctr">
              <a:buNone/>
            </a:pPr>
            <a:endParaRPr lang="en-US" i="1" dirty="0">
              <a:solidFill>
                <a:schemeClr val="bg1"/>
              </a:solidFill>
              <a:effectLst>
                <a:outerShdw blurRad="38100" dist="38100" dir="2700000" algn="tl">
                  <a:srgbClr val="000000">
                    <a:alpha val="43137"/>
                  </a:srgbClr>
                </a:outerShdw>
              </a:effectLst>
            </a:endParaRPr>
          </a:p>
          <a:p>
            <a:pPr marL="0" indent="0">
              <a:lnSpc>
                <a:spcPct val="150000"/>
              </a:lnSpc>
              <a:buNone/>
            </a:pPr>
            <a:r>
              <a:rPr lang="en-US" sz="4600" b="1" dirty="0">
                <a:solidFill>
                  <a:schemeClr val="bg1"/>
                </a:solidFill>
                <a:effectLst>
                  <a:outerShdw blurRad="38100" dist="38100" dir="2700000" algn="tl">
                    <a:srgbClr val="000000">
                      <a:alpha val="43137"/>
                    </a:srgbClr>
                  </a:outerShdw>
                </a:effectLst>
              </a:rPr>
              <a:t>5. Follow Example</a:t>
            </a:r>
          </a:p>
          <a:p>
            <a:pPr marL="0" indent="0">
              <a:lnSpc>
                <a:spcPct val="150000"/>
              </a:lnSpc>
              <a:buNone/>
            </a:pPr>
            <a:r>
              <a:rPr lang="en-US" sz="4600" b="1" dirty="0">
                <a:solidFill>
                  <a:schemeClr val="bg1"/>
                </a:solidFill>
                <a:effectLst>
                  <a:outerShdw blurRad="38100" dist="38100" dir="2700000" algn="tl">
                    <a:srgbClr val="000000">
                      <a:alpha val="43137"/>
                    </a:srgbClr>
                  </a:outerShdw>
                </a:effectLst>
              </a:rPr>
              <a:t>6. Walk in the Spirit</a:t>
            </a:r>
          </a:p>
          <a:p>
            <a:pPr marL="0" indent="0">
              <a:lnSpc>
                <a:spcPct val="150000"/>
              </a:lnSpc>
              <a:buNone/>
            </a:pPr>
            <a:r>
              <a:rPr lang="en-US" sz="4600" b="1" dirty="0">
                <a:solidFill>
                  <a:schemeClr val="bg1"/>
                </a:solidFill>
                <a:effectLst>
                  <a:outerShdw blurRad="38100" dist="38100" dir="2700000" algn="tl">
                    <a:srgbClr val="000000">
                      <a:alpha val="43137"/>
                    </a:srgbClr>
                  </a:outerShdw>
                </a:effectLst>
              </a:rPr>
              <a:t>7. Peruse Love</a:t>
            </a:r>
          </a:p>
          <a:p>
            <a:pPr marL="914400" indent="-914400" algn="ctr">
              <a:buAutoNum type="arabicPeriod"/>
            </a:pPr>
            <a:endParaRPr lang="en-US" sz="4800" b="1" dirty="0">
              <a:solidFill>
                <a:schemeClr val="bg1"/>
              </a:solidFill>
              <a:effectLst>
                <a:outerShdw blurRad="38100" dist="38100" dir="2700000" algn="tl">
                  <a:srgbClr val="000000">
                    <a:alpha val="43137"/>
                  </a:srgbClr>
                </a:outerShdw>
              </a:effectLst>
            </a:endParaRPr>
          </a:p>
          <a:p>
            <a:endParaRPr lang="en-US" dirty="0">
              <a:solidFill>
                <a:schemeClr val="bg1"/>
              </a:solidFill>
            </a:endParaRPr>
          </a:p>
        </p:txBody>
      </p:sp>
      <p:pic>
        <p:nvPicPr>
          <p:cNvPr id="4" name="Picture 2">
            <a:extLst>
              <a:ext uri="{FF2B5EF4-FFF2-40B4-BE49-F238E27FC236}">
                <a16:creationId xmlns:a16="http://schemas.microsoft.com/office/drawing/2014/main" id="{9F661AF0-4FC4-4F6E-9EF9-DC0812148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2596191" cy="134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5539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57200" y="365126"/>
            <a:ext cx="8058150" cy="1325563"/>
          </a:xfrm>
          <a:solidFill>
            <a:srgbClr val="2DA31D"/>
          </a:solidFill>
        </p:spPr>
        <p:txBody>
          <a:bodyPr/>
          <a:lstStyle/>
          <a:p>
            <a:r>
              <a:rPr lang="en-US" b="1" dirty="0">
                <a:solidFill>
                  <a:schemeClr val="bg1"/>
                </a:solidFill>
                <a:effectLst>
                  <a:outerShdw blurRad="38100" dist="38100" dir="2700000" algn="tl">
                    <a:srgbClr val="000000">
                      <a:alpha val="43137"/>
                    </a:srgbClr>
                  </a:outerShdw>
                </a:effectLst>
              </a:rPr>
              <a:t>Recognizing Conviction</a:t>
            </a:r>
          </a:p>
        </p:txBody>
      </p:sp>
      <p:sp>
        <p:nvSpPr>
          <p:cNvPr id="4103" name="Text Box 7"/>
          <p:cNvSpPr txBox="1">
            <a:spLocks noChangeArrowheads="1"/>
          </p:cNvSpPr>
          <p:nvPr/>
        </p:nvSpPr>
        <p:spPr bwMode="auto">
          <a:xfrm>
            <a:off x="457200" y="1377156"/>
            <a:ext cx="4038600" cy="4844403"/>
          </a:xfrm>
          <a:prstGeom prst="rect">
            <a:avLst/>
          </a:prstGeom>
          <a:solidFill>
            <a:srgbClr val="2DA31D"/>
          </a:solidFill>
          <a:ln>
            <a:noFill/>
          </a:ln>
          <a:effectLst/>
        </p:spPr>
        <p:txBody>
          <a:bodyPr wrap="square">
            <a:spAutoFit/>
          </a:bodyPr>
          <a:lstStyle/>
          <a:p>
            <a:pPr algn="ctr">
              <a:spcBef>
                <a:spcPct val="20000"/>
              </a:spcBef>
            </a:pPr>
            <a:r>
              <a:rPr lang="en-US" sz="3200" b="1" dirty="0">
                <a:solidFill>
                  <a:schemeClr val="bg1"/>
                </a:solidFill>
                <a:effectLst>
                  <a:outerShdw blurRad="38100" dist="38100" dir="2700000" algn="tl">
                    <a:srgbClr val="000000">
                      <a:alpha val="43137"/>
                    </a:srgbClr>
                  </a:outerShdw>
                </a:effectLst>
              </a:rPr>
              <a:t>The Holy Spirit</a:t>
            </a:r>
          </a:p>
          <a:p>
            <a:pPr algn="ctr">
              <a:spcBef>
                <a:spcPct val="20000"/>
              </a:spcBef>
            </a:pPr>
            <a:endParaRPr lang="en-US" sz="3200" b="1" dirty="0">
              <a:solidFill>
                <a:schemeClr val="bg1"/>
              </a:solidFill>
              <a:effectLst>
                <a:outerShdw blurRad="38100" dist="38100" dir="2700000" algn="tl">
                  <a:srgbClr val="000000">
                    <a:alpha val="43137"/>
                  </a:srgbClr>
                </a:outerShdw>
              </a:effectLst>
            </a:endParaRPr>
          </a:p>
          <a:p>
            <a:pPr marL="457200" indent="-457200">
              <a:spcBef>
                <a:spcPct val="20000"/>
              </a:spcBef>
              <a:buFont typeface="Arial" pitchFamily="34" charset="0"/>
              <a:buChar char="•"/>
            </a:pPr>
            <a:r>
              <a:rPr lang="en-US" sz="3200" dirty="0">
                <a:solidFill>
                  <a:schemeClr val="bg1"/>
                </a:solidFill>
                <a:effectLst>
                  <a:outerShdw blurRad="38100" dist="38100" dir="2700000" algn="tl">
                    <a:srgbClr val="000000">
                      <a:alpha val="43137"/>
                    </a:srgbClr>
                  </a:outerShdw>
                </a:effectLst>
              </a:rPr>
              <a:t>Gives a sense of holiness</a:t>
            </a:r>
          </a:p>
          <a:p>
            <a:pPr algn="ctr">
              <a:spcBef>
                <a:spcPct val="20000"/>
              </a:spcBef>
            </a:pPr>
            <a:endParaRPr lang="en-US" sz="2000" dirty="0">
              <a:solidFill>
                <a:schemeClr val="bg1"/>
              </a:solidFill>
              <a:effectLst>
                <a:outerShdw blurRad="38100" dist="38100" dir="2700000" algn="tl">
                  <a:srgbClr val="000000">
                    <a:alpha val="43137"/>
                  </a:srgbClr>
                </a:outerShdw>
              </a:effectLst>
            </a:endParaRPr>
          </a:p>
          <a:p>
            <a:pPr marL="342900" indent="-342900">
              <a:buFontTx/>
              <a:buChar char="•"/>
            </a:pPr>
            <a:r>
              <a:rPr lang="en-US" sz="3200" dirty="0">
                <a:solidFill>
                  <a:schemeClr val="bg1"/>
                </a:solidFill>
                <a:effectLst>
                  <a:outerShdw blurRad="38100" dist="38100" dir="2700000" algn="tl">
                    <a:srgbClr val="000000">
                      <a:alpha val="43137"/>
                    </a:srgbClr>
                  </a:outerShdw>
                </a:effectLst>
              </a:rPr>
              <a:t>Gives a sense of </a:t>
            </a:r>
          </a:p>
          <a:p>
            <a:pPr marL="342900" indent="-342900"/>
            <a:r>
              <a:rPr lang="en-US" sz="3200" dirty="0">
                <a:solidFill>
                  <a:schemeClr val="bg1"/>
                </a:solidFill>
                <a:effectLst>
                  <a:outerShdw blurRad="38100" dist="38100" dir="2700000" algn="tl">
                    <a:srgbClr val="000000">
                      <a:alpha val="43137"/>
                    </a:srgbClr>
                  </a:outerShdw>
                </a:effectLst>
              </a:rPr>
              <a:t>	God-consciousness through the Word</a:t>
            </a:r>
          </a:p>
          <a:p>
            <a:pPr algn="ctr">
              <a:spcBef>
                <a:spcPct val="20000"/>
              </a:spcBef>
            </a:pPr>
            <a:endParaRPr lang="en-US" sz="2000" dirty="0">
              <a:solidFill>
                <a:schemeClr val="bg1"/>
              </a:solidFill>
              <a:effectLst>
                <a:outerShdw blurRad="38100" dist="38100" dir="2700000" algn="tl">
                  <a:srgbClr val="000000">
                    <a:alpha val="43137"/>
                  </a:srgbClr>
                </a:outerShdw>
              </a:effectLst>
            </a:endParaRPr>
          </a:p>
          <a:p>
            <a:pPr algn="ctr">
              <a:spcBef>
                <a:spcPct val="20000"/>
              </a:spcBef>
            </a:pPr>
            <a:endParaRPr lang="en-US" sz="2000" b="1" dirty="0">
              <a:solidFill>
                <a:schemeClr val="bg1"/>
              </a:solidFill>
              <a:effectLst>
                <a:outerShdw blurRad="38100" dist="38100" dir="2700000" algn="tl">
                  <a:srgbClr val="000000">
                    <a:alpha val="43137"/>
                  </a:srgbClr>
                </a:outerShdw>
              </a:effectLst>
            </a:endParaRPr>
          </a:p>
        </p:txBody>
      </p:sp>
      <p:sp>
        <p:nvSpPr>
          <p:cNvPr id="4104" name="Text Box 8"/>
          <p:cNvSpPr txBox="1">
            <a:spLocks noChangeArrowheads="1"/>
          </p:cNvSpPr>
          <p:nvPr/>
        </p:nvSpPr>
        <p:spPr bwMode="auto">
          <a:xfrm>
            <a:off x="4572000" y="1447800"/>
            <a:ext cx="4114800" cy="481978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3200" b="1" dirty="0">
                <a:solidFill>
                  <a:schemeClr val="bg1"/>
                </a:solidFill>
              </a:rPr>
              <a:t>Satan</a:t>
            </a:r>
          </a:p>
          <a:p>
            <a:pPr algn="ctr"/>
            <a:endParaRPr lang="en-US" sz="3200" b="1" dirty="0">
              <a:solidFill>
                <a:schemeClr val="bg1"/>
              </a:solidFill>
            </a:endParaRPr>
          </a:p>
          <a:p>
            <a:pPr marL="457200" indent="-457200">
              <a:buFont typeface="Arial" pitchFamily="34" charset="0"/>
              <a:buChar char="•"/>
            </a:pPr>
            <a:r>
              <a:rPr lang="en-US" sz="3200" dirty="0">
                <a:solidFill>
                  <a:schemeClr val="bg1"/>
                </a:solidFill>
              </a:rPr>
              <a:t>Gives a sense of worthlessness</a:t>
            </a:r>
          </a:p>
          <a:p>
            <a:pPr algn="ctr"/>
            <a:endParaRPr lang="en-US" sz="3200" dirty="0">
              <a:solidFill>
                <a:schemeClr val="bg1"/>
              </a:solidFill>
            </a:endParaRPr>
          </a:p>
          <a:p>
            <a:pPr marL="342900" indent="-342900">
              <a:spcBef>
                <a:spcPct val="20000"/>
              </a:spcBef>
              <a:buFontTx/>
              <a:buChar char="•"/>
            </a:pPr>
            <a:r>
              <a:rPr lang="en-US" sz="3200" dirty="0">
                <a:solidFill>
                  <a:schemeClr val="bg1"/>
                </a:solidFill>
              </a:rPr>
              <a:t>Gives a sense of </a:t>
            </a:r>
          </a:p>
          <a:p>
            <a:pPr marL="342900" indent="-342900">
              <a:spcBef>
                <a:spcPct val="20000"/>
              </a:spcBef>
            </a:pPr>
            <a:r>
              <a:rPr lang="en-US" sz="3200" dirty="0">
                <a:solidFill>
                  <a:schemeClr val="bg1"/>
                </a:solidFill>
              </a:rPr>
              <a:t>	self-consciousness through feelings</a:t>
            </a:r>
          </a:p>
          <a:p>
            <a:pPr marL="342900" indent="-342900">
              <a:spcBef>
                <a:spcPct val="20000"/>
              </a:spcBef>
            </a:pPr>
            <a:endParaRPr lang="en-US" sz="3200" b="1" dirty="0">
              <a:solidFill>
                <a:schemeClr val="bg1"/>
              </a:solidFill>
            </a:endParaRPr>
          </a:p>
        </p:txBody>
      </p:sp>
    </p:spTree>
    <p:extLst>
      <p:ext uri="{BB962C8B-B14F-4D97-AF65-F5344CB8AC3E}">
        <p14:creationId xmlns:p14="http://schemas.microsoft.com/office/powerpoint/2010/main" val="180994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1447800"/>
            <a:ext cx="4114800" cy="472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1366838"/>
            <a:ext cx="4038600" cy="4805362"/>
          </a:xfrm>
          <a:prstGeom prst="rect">
            <a:avLst/>
          </a:prstGeom>
          <a:solidFill>
            <a:srgbClr val="2DA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solidFill>
            <a:srgbClr val="2DA31D"/>
          </a:solidFill>
        </p:spPr>
        <p:txBody>
          <a:bodyPr/>
          <a:lstStyle/>
          <a:p>
            <a:r>
              <a:rPr lang="en-US" dirty="0">
                <a:solidFill>
                  <a:schemeClr val="bg1"/>
                </a:solidFill>
                <a:effectLst>
                  <a:outerShdw blurRad="38100" dist="38100" dir="2700000" algn="tl">
                    <a:srgbClr val="000000">
                      <a:alpha val="43137"/>
                    </a:srgbClr>
                  </a:outerShdw>
                </a:effectLst>
              </a:rPr>
              <a:t>Recognizing Conviction</a:t>
            </a:r>
          </a:p>
        </p:txBody>
      </p:sp>
      <p:sp>
        <p:nvSpPr>
          <p:cNvPr id="7171" name="Rectangle 3"/>
          <p:cNvSpPr>
            <a:spLocks noGrp="1" noChangeArrowheads="1"/>
          </p:cNvSpPr>
          <p:nvPr>
            <p:ph type="body" sz="half" idx="1"/>
          </p:nvPr>
        </p:nvSpPr>
        <p:spPr>
          <a:xfrm>
            <a:off x="457200" y="2332038"/>
            <a:ext cx="4038600" cy="1096962"/>
          </a:xfrm>
          <a:solidFill>
            <a:srgbClr val="2DA31D"/>
          </a:solidFill>
        </p:spPr>
        <p:txBody>
          <a:bodyPr/>
          <a:lstStyle/>
          <a:p>
            <a:r>
              <a:rPr lang="en-US" dirty="0">
                <a:solidFill>
                  <a:schemeClr val="bg1"/>
                </a:solidFill>
                <a:effectLst>
                  <a:outerShdw blurRad="38100" dist="38100" dir="2700000" algn="tl">
                    <a:srgbClr val="000000">
                      <a:alpha val="43137"/>
                    </a:srgbClr>
                  </a:outerShdw>
                </a:effectLst>
              </a:rPr>
              <a:t>Generally deals with one thing at a time</a:t>
            </a:r>
          </a:p>
        </p:txBody>
      </p:sp>
      <p:sp>
        <p:nvSpPr>
          <p:cNvPr id="7172" name="Rectangle 4"/>
          <p:cNvSpPr>
            <a:spLocks noGrp="1" noChangeArrowheads="1"/>
          </p:cNvSpPr>
          <p:nvPr>
            <p:ph type="body" sz="half" idx="2"/>
          </p:nvPr>
        </p:nvSpPr>
        <p:spPr>
          <a:xfrm>
            <a:off x="4648200" y="2332038"/>
            <a:ext cx="4038600" cy="1096962"/>
          </a:xfrm>
          <a:solidFill>
            <a:schemeClr val="tx1"/>
          </a:solidFill>
        </p:spPr>
        <p:txBody>
          <a:bodyPr/>
          <a:lstStyle/>
          <a:p>
            <a:r>
              <a:rPr lang="en-US" dirty="0">
                <a:solidFill>
                  <a:schemeClr val="bg1"/>
                </a:solidFill>
              </a:rPr>
              <a:t>Throws the “whole book” </a:t>
            </a:r>
          </a:p>
        </p:txBody>
      </p:sp>
      <p:sp>
        <p:nvSpPr>
          <p:cNvPr id="7173" name="Text Box 5"/>
          <p:cNvSpPr txBox="1">
            <a:spLocks noChangeArrowheads="1"/>
          </p:cNvSpPr>
          <p:nvPr/>
        </p:nvSpPr>
        <p:spPr bwMode="auto">
          <a:xfrm>
            <a:off x="838200" y="1366838"/>
            <a:ext cx="2773516" cy="584775"/>
          </a:xfrm>
          <a:prstGeom prst="rect">
            <a:avLst/>
          </a:prstGeom>
          <a:solidFill>
            <a:srgbClr val="2DA31D"/>
          </a:solidFill>
          <a:ln>
            <a:noFill/>
          </a:ln>
          <a:effectLst/>
        </p:spPr>
        <p:txBody>
          <a:bodyPr wrap="none">
            <a:spAutoFit/>
          </a:bodyPr>
          <a:lstStyle/>
          <a:p>
            <a:pPr>
              <a:spcBef>
                <a:spcPct val="20000"/>
              </a:spcBef>
            </a:pPr>
            <a:r>
              <a:rPr lang="en-US" sz="3200" b="1" dirty="0">
                <a:solidFill>
                  <a:schemeClr val="bg1"/>
                </a:solidFill>
              </a:rPr>
              <a:t>The Holy Spirit </a:t>
            </a:r>
            <a:endParaRPr lang="en-US" sz="2000" b="1" dirty="0">
              <a:solidFill>
                <a:schemeClr val="bg1"/>
              </a:solidFill>
            </a:endParaRPr>
          </a:p>
        </p:txBody>
      </p:sp>
      <p:sp>
        <p:nvSpPr>
          <p:cNvPr id="7174" name="Text Box 6"/>
          <p:cNvSpPr txBox="1">
            <a:spLocks noChangeArrowheads="1"/>
          </p:cNvSpPr>
          <p:nvPr/>
        </p:nvSpPr>
        <p:spPr bwMode="auto">
          <a:xfrm>
            <a:off x="5972175" y="1447800"/>
            <a:ext cx="1289050" cy="5794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chemeClr val="bg1"/>
                </a:solidFill>
              </a:rPr>
              <a:t>Satan</a:t>
            </a:r>
          </a:p>
        </p:txBody>
      </p:sp>
      <p:sp>
        <p:nvSpPr>
          <p:cNvPr id="7175" name="Rectangle 7"/>
          <p:cNvSpPr>
            <a:spLocks noChangeArrowheads="1"/>
          </p:cNvSpPr>
          <p:nvPr/>
        </p:nvSpPr>
        <p:spPr bwMode="auto">
          <a:xfrm>
            <a:off x="457200" y="3703638"/>
            <a:ext cx="4038600" cy="1096962"/>
          </a:xfrm>
          <a:prstGeom prst="rect">
            <a:avLst/>
          </a:prstGeom>
          <a:solidFill>
            <a:srgbClr val="2DA31D"/>
          </a:solidFill>
          <a:ln>
            <a:noFill/>
          </a:ln>
          <a:effectLst/>
        </p:spPr>
        <p:txBody>
          <a:bodyPr/>
          <a:lstStyle/>
          <a:p>
            <a:pPr marL="342900" indent="-342900">
              <a:spcBef>
                <a:spcPct val="20000"/>
              </a:spcBef>
              <a:buFontTx/>
              <a:buChar char="•"/>
            </a:pPr>
            <a:r>
              <a:rPr lang="en-US" sz="2800" dirty="0">
                <a:solidFill>
                  <a:schemeClr val="bg1"/>
                </a:solidFill>
                <a:effectLst>
                  <a:outerShdw blurRad="38100" dist="38100" dir="2700000" algn="tl">
                    <a:srgbClr val="000000">
                      <a:alpha val="43137"/>
                    </a:srgbClr>
                  </a:outerShdw>
                </a:effectLst>
              </a:rPr>
              <a:t>Usually quiet</a:t>
            </a:r>
          </a:p>
        </p:txBody>
      </p:sp>
      <p:sp>
        <p:nvSpPr>
          <p:cNvPr id="7176" name="Rectangle 8"/>
          <p:cNvSpPr>
            <a:spLocks noChangeArrowheads="1"/>
          </p:cNvSpPr>
          <p:nvPr/>
        </p:nvSpPr>
        <p:spPr bwMode="auto">
          <a:xfrm>
            <a:off x="457200" y="5075238"/>
            <a:ext cx="4038600" cy="1096962"/>
          </a:xfrm>
          <a:prstGeom prst="rect">
            <a:avLst/>
          </a:prstGeom>
          <a:solidFill>
            <a:srgbClr val="2DA31D"/>
          </a:solidFill>
          <a:ln>
            <a:noFill/>
          </a:ln>
          <a:effectLst/>
        </p:spPr>
        <p:txBody>
          <a:bodyPr/>
          <a:lstStyle/>
          <a:p>
            <a:pPr marL="342900" indent="-342900">
              <a:spcBef>
                <a:spcPct val="20000"/>
              </a:spcBef>
              <a:buFontTx/>
              <a:buChar char="•"/>
            </a:pPr>
            <a:r>
              <a:rPr lang="en-US" sz="2800" dirty="0">
                <a:solidFill>
                  <a:schemeClr val="bg1"/>
                </a:solidFill>
                <a:effectLst>
                  <a:outerShdw blurRad="38100" dist="38100" dir="2700000" algn="tl">
                    <a:srgbClr val="000000">
                      <a:alpha val="43137"/>
                    </a:srgbClr>
                  </a:outerShdw>
                </a:effectLst>
              </a:rPr>
              <a:t>Specific with clarity</a:t>
            </a:r>
          </a:p>
        </p:txBody>
      </p:sp>
      <p:sp>
        <p:nvSpPr>
          <p:cNvPr id="7177" name="Rectangle 9"/>
          <p:cNvSpPr>
            <a:spLocks noChangeArrowheads="1"/>
          </p:cNvSpPr>
          <p:nvPr/>
        </p:nvSpPr>
        <p:spPr bwMode="auto">
          <a:xfrm>
            <a:off x="4648200" y="3733800"/>
            <a:ext cx="4038600" cy="109696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800" dirty="0">
                <a:solidFill>
                  <a:schemeClr val="bg1"/>
                </a:solidFill>
              </a:rPr>
              <a:t>Usually with major clamoring</a:t>
            </a:r>
          </a:p>
        </p:txBody>
      </p:sp>
      <p:sp>
        <p:nvSpPr>
          <p:cNvPr id="7178" name="Rectangle 10"/>
          <p:cNvSpPr>
            <a:spLocks noChangeArrowheads="1"/>
          </p:cNvSpPr>
          <p:nvPr/>
        </p:nvSpPr>
        <p:spPr bwMode="auto">
          <a:xfrm>
            <a:off x="4648200" y="5075238"/>
            <a:ext cx="4038600" cy="109696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800" dirty="0">
                <a:solidFill>
                  <a:schemeClr val="bg1"/>
                </a:solidFill>
              </a:rPr>
              <a:t>General with confusion</a:t>
            </a:r>
          </a:p>
        </p:txBody>
      </p:sp>
    </p:spTree>
    <p:extLst>
      <p:ext uri="{BB962C8B-B14F-4D97-AF65-F5344CB8AC3E}">
        <p14:creationId xmlns:p14="http://schemas.microsoft.com/office/powerpoint/2010/main" val="105446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1EBEB-354A-4AEC-AF7B-B240C9B8A468}"/>
              </a:ext>
            </a:extLst>
          </p:cNvPr>
          <p:cNvSpPr>
            <a:spLocks noGrp="1"/>
          </p:cNvSpPr>
          <p:nvPr>
            <p:ph type="title"/>
          </p:nvPr>
        </p:nvSpPr>
        <p:spPr>
          <a:xfrm>
            <a:off x="457200" y="274638"/>
            <a:ext cx="8229600" cy="5135562"/>
          </a:xfrm>
        </p:spPr>
        <p:txBody>
          <a:bodyPr>
            <a:normAutofit/>
          </a:bodyPr>
          <a:lstStyle/>
          <a:p>
            <a:pPr algn="ctr"/>
            <a:r>
              <a:rPr lang="en-US" sz="3200" b="1" dirty="0">
                <a:solidFill>
                  <a:schemeClr val="bg1"/>
                </a:solidFill>
                <a:effectLst>
                  <a:outerShdw blurRad="38100" dist="38100" dir="2700000" algn="tl">
                    <a:srgbClr val="000000">
                      <a:alpha val="43137"/>
                    </a:srgbClr>
                  </a:outerShdw>
                </a:effectLst>
                <a:latin typeface="+mn-lt"/>
              </a:rPr>
              <a:t>Romans 8:14</a:t>
            </a:r>
            <a:br>
              <a:rPr lang="en-US" sz="3200" dirty="0"/>
            </a:br>
            <a:br>
              <a:rPr lang="en-US" sz="3200" dirty="0"/>
            </a:br>
            <a:r>
              <a:rPr lang="en-US" sz="3600" b="1" i="1" dirty="0">
                <a:solidFill>
                  <a:schemeClr val="bg1"/>
                </a:solidFill>
                <a:effectLst>
                  <a:outerShdw blurRad="38100" dist="38100" dir="2700000" algn="tl">
                    <a:srgbClr val="000000">
                      <a:alpha val="43137"/>
                    </a:srgbClr>
                  </a:outerShdw>
                </a:effectLst>
                <a:latin typeface="system-ui"/>
              </a:rPr>
              <a:t>For those who are led by the Spirit of God are the children of God.</a:t>
            </a:r>
            <a:endParaRPr lang="en-US" sz="36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53913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1447800"/>
            <a:ext cx="4114800" cy="4754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1447799"/>
            <a:ext cx="3962400" cy="4754563"/>
          </a:xfrm>
          <a:prstGeom prst="rect">
            <a:avLst/>
          </a:prstGeom>
          <a:solidFill>
            <a:srgbClr val="2DA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p:cNvSpPr>
            <a:spLocks noGrp="1" noChangeArrowheads="1"/>
          </p:cNvSpPr>
          <p:nvPr>
            <p:ph type="title"/>
          </p:nvPr>
        </p:nvSpPr>
        <p:spPr>
          <a:xfrm>
            <a:off x="457200" y="304800"/>
            <a:ext cx="8229600" cy="1143000"/>
          </a:xfrm>
          <a:solidFill>
            <a:srgbClr val="2DA31D"/>
          </a:solidFill>
        </p:spPr>
        <p:txBody>
          <a:bodyPr/>
          <a:lstStyle/>
          <a:p>
            <a:r>
              <a:rPr lang="en-US" dirty="0">
                <a:solidFill>
                  <a:schemeClr val="bg1"/>
                </a:solidFill>
                <a:effectLst>
                  <a:outerShdw blurRad="38100" dist="38100" dir="2700000" algn="tl">
                    <a:srgbClr val="000000">
                      <a:alpha val="43137"/>
                    </a:srgbClr>
                  </a:outerShdw>
                </a:effectLst>
              </a:rPr>
              <a:t>Recognizing Conviction</a:t>
            </a:r>
          </a:p>
        </p:txBody>
      </p:sp>
      <p:sp>
        <p:nvSpPr>
          <p:cNvPr id="8195" name="Rectangle 3"/>
          <p:cNvSpPr>
            <a:spLocks noGrp="1" noChangeArrowheads="1"/>
          </p:cNvSpPr>
          <p:nvPr>
            <p:ph type="body" sz="half" idx="1"/>
          </p:nvPr>
        </p:nvSpPr>
        <p:spPr>
          <a:xfrm>
            <a:off x="457200" y="2332038"/>
            <a:ext cx="3505200" cy="563562"/>
          </a:xfrm>
          <a:solidFill>
            <a:srgbClr val="2DA31D"/>
          </a:solidFill>
        </p:spPr>
        <p:txBody>
          <a:bodyPr/>
          <a:lstStyle/>
          <a:p>
            <a:r>
              <a:rPr lang="en-US" dirty="0">
                <a:solidFill>
                  <a:schemeClr val="bg1"/>
                </a:solidFill>
                <a:effectLst>
                  <a:outerShdw blurRad="38100" dist="38100" dir="2700000" algn="tl">
                    <a:srgbClr val="000000">
                      <a:alpha val="43137"/>
                    </a:srgbClr>
                  </a:outerShdw>
                </a:effectLst>
              </a:rPr>
              <a:t>Corrects</a:t>
            </a:r>
          </a:p>
        </p:txBody>
      </p:sp>
      <p:sp>
        <p:nvSpPr>
          <p:cNvPr id="8196" name="Rectangle 4"/>
          <p:cNvSpPr>
            <a:spLocks noGrp="1" noChangeArrowheads="1"/>
          </p:cNvSpPr>
          <p:nvPr>
            <p:ph type="body" sz="half" idx="2"/>
          </p:nvPr>
        </p:nvSpPr>
        <p:spPr>
          <a:xfrm>
            <a:off x="4648200" y="2332038"/>
            <a:ext cx="4038600" cy="563562"/>
          </a:xfrm>
          <a:solidFill>
            <a:schemeClr val="tx1"/>
          </a:solidFill>
        </p:spPr>
        <p:txBody>
          <a:bodyPr/>
          <a:lstStyle/>
          <a:p>
            <a:r>
              <a:rPr lang="en-US" dirty="0">
                <a:solidFill>
                  <a:schemeClr val="bg1"/>
                </a:solidFill>
              </a:rPr>
              <a:t>Accuses</a:t>
            </a:r>
          </a:p>
        </p:txBody>
      </p:sp>
      <p:sp>
        <p:nvSpPr>
          <p:cNvPr id="8197" name="Text Box 5"/>
          <p:cNvSpPr txBox="1">
            <a:spLocks noChangeArrowheads="1"/>
          </p:cNvSpPr>
          <p:nvPr/>
        </p:nvSpPr>
        <p:spPr bwMode="auto">
          <a:xfrm>
            <a:off x="838200" y="1366838"/>
            <a:ext cx="2773516" cy="584775"/>
          </a:xfrm>
          <a:prstGeom prst="rect">
            <a:avLst/>
          </a:prstGeom>
          <a:solidFill>
            <a:srgbClr val="2DA31D"/>
          </a:solidFill>
          <a:ln>
            <a:noFill/>
          </a:ln>
          <a:effectLst/>
        </p:spPr>
        <p:txBody>
          <a:bodyPr wrap="none">
            <a:spAutoFit/>
          </a:bodyPr>
          <a:lstStyle/>
          <a:p>
            <a:pPr>
              <a:spcBef>
                <a:spcPct val="20000"/>
              </a:spcBef>
            </a:pPr>
            <a:r>
              <a:rPr lang="en-US" sz="3200" b="1" dirty="0">
                <a:solidFill>
                  <a:schemeClr val="bg1"/>
                </a:solidFill>
                <a:effectLst>
                  <a:outerShdw blurRad="38100" dist="38100" dir="2700000" algn="tl">
                    <a:srgbClr val="000000">
                      <a:alpha val="43137"/>
                    </a:srgbClr>
                  </a:outerShdw>
                </a:effectLst>
              </a:rPr>
              <a:t>The Holy Spirit </a:t>
            </a:r>
            <a:endParaRPr lang="en-US" sz="2000" b="1" dirty="0">
              <a:solidFill>
                <a:schemeClr val="bg1"/>
              </a:solidFill>
              <a:effectLst>
                <a:outerShdw blurRad="38100" dist="38100" dir="2700000" algn="tl">
                  <a:srgbClr val="000000">
                    <a:alpha val="43137"/>
                  </a:srgbClr>
                </a:outerShdw>
              </a:effectLst>
            </a:endParaRPr>
          </a:p>
        </p:txBody>
      </p:sp>
      <p:sp>
        <p:nvSpPr>
          <p:cNvPr id="8198" name="Text Box 6"/>
          <p:cNvSpPr txBox="1">
            <a:spLocks noChangeArrowheads="1"/>
          </p:cNvSpPr>
          <p:nvPr/>
        </p:nvSpPr>
        <p:spPr bwMode="auto">
          <a:xfrm>
            <a:off x="5972175" y="1447800"/>
            <a:ext cx="1289050" cy="5794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solidFill>
                  <a:schemeClr val="bg1"/>
                </a:solidFill>
              </a:rPr>
              <a:t>Satan</a:t>
            </a:r>
          </a:p>
        </p:txBody>
      </p:sp>
      <p:sp>
        <p:nvSpPr>
          <p:cNvPr id="8199" name="Rectangle 7"/>
          <p:cNvSpPr>
            <a:spLocks noChangeArrowheads="1"/>
          </p:cNvSpPr>
          <p:nvPr/>
        </p:nvSpPr>
        <p:spPr bwMode="auto">
          <a:xfrm>
            <a:off x="457200" y="3703638"/>
            <a:ext cx="3505200" cy="563562"/>
          </a:xfrm>
          <a:prstGeom prst="rect">
            <a:avLst/>
          </a:prstGeom>
          <a:solidFill>
            <a:srgbClr val="2DA31D"/>
          </a:solidFill>
          <a:ln>
            <a:noFill/>
          </a:ln>
          <a:effectLst/>
        </p:spPr>
        <p:txBody>
          <a:bodyPr/>
          <a:lstStyle/>
          <a:p>
            <a:pPr marL="342900" indent="-342900">
              <a:spcBef>
                <a:spcPct val="20000"/>
              </a:spcBef>
              <a:buFontTx/>
              <a:buChar char="•"/>
            </a:pPr>
            <a:r>
              <a:rPr lang="en-US" sz="2800" dirty="0">
                <a:solidFill>
                  <a:schemeClr val="bg1"/>
                </a:solidFill>
                <a:effectLst>
                  <a:outerShdw blurRad="38100" dist="38100" dir="2700000" algn="tl">
                    <a:srgbClr val="000000">
                      <a:alpha val="43137"/>
                    </a:srgbClr>
                  </a:outerShdw>
                </a:effectLst>
              </a:rPr>
              <a:t>Convicts</a:t>
            </a:r>
          </a:p>
        </p:txBody>
      </p:sp>
      <p:sp>
        <p:nvSpPr>
          <p:cNvPr id="8200" name="Rectangle 8"/>
          <p:cNvSpPr>
            <a:spLocks noChangeArrowheads="1"/>
          </p:cNvSpPr>
          <p:nvPr/>
        </p:nvSpPr>
        <p:spPr bwMode="auto">
          <a:xfrm>
            <a:off x="533400" y="5105400"/>
            <a:ext cx="3429000" cy="1096963"/>
          </a:xfrm>
          <a:prstGeom prst="rect">
            <a:avLst/>
          </a:prstGeom>
          <a:solidFill>
            <a:srgbClr val="2DA31D"/>
          </a:solidFill>
          <a:ln>
            <a:noFill/>
          </a:ln>
          <a:effectLst/>
        </p:spPr>
        <p:txBody>
          <a:bodyPr/>
          <a:lstStyle/>
          <a:p>
            <a:pPr marL="342900" indent="-342900">
              <a:spcBef>
                <a:spcPct val="20000"/>
              </a:spcBef>
              <a:buFontTx/>
              <a:buChar char="•"/>
            </a:pPr>
            <a:r>
              <a:rPr lang="en-US" sz="2800" dirty="0">
                <a:solidFill>
                  <a:schemeClr val="bg1"/>
                </a:solidFill>
                <a:effectLst>
                  <a:outerShdw blurRad="38100" dist="38100" dir="2700000" algn="tl">
                    <a:srgbClr val="000000">
                      <a:alpha val="43137"/>
                    </a:srgbClr>
                  </a:outerShdw>
                </a:effectLst>
              </a:rPr>
              <a:t>Deals with unconfessed sin</a:t>
            </a:r>
          </a:p>
        </p:txBody>
      </p:sp>
      <p:sp>
        <p:nvSpPr>
          <p:cNvPr id="8201" name="Rectangle 9"/>
          <p:cNvSpPr>
            <a:spLocks noChangeArrowheads="1"/>
          </p:cNvSpPr>
          <p:nvPr/>
        </p:nvSpPr>
        <p:spPr bwMode="auto">
          <a:xfrm>
            <a:off x="4648200" y="3733800"/>
            <a:ext cx="4038600" cy="533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800" dirty="0">
                <a:solidFill>
                  <a:schemeClr val="bg1"/>
                </a:solidFill>
              </a:rPr>
              <a:t>Condemns</a:t>
            </a:r>
          </a:p>
        </p:txBody>
      </p:sp>
      <p:sp>
        <p:nvSpPr>
          <p:cNvPr id="8202" name="Rectangle 10"/>
          <p:cNvSpPr>
            <a:spLocks noChangeArrowheads="1"/>
          </p:cNvSpPr>
          <p:nvPr/>
        </p:nvSpPr>
        <p:spPr bwMode="auto">
          <a:xfrm>
            <a:off x="4648200" y="5075238"/>
            <a:ext cx="4038600" cy="109696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800" dirty="0">
                <a:solidFill>
                  <a:schemeClr val="bg1"/>
                </a:solidFill>
              </a:rPr>
              <a:t>Deals with </a:t>
            </a:r>
          </a:p>
          <a:p>
            <a:pPr marL="342900" indent="-342900">
              <a:spcBef>
                <a:spcPct val="20000"/>
              </a:spcBef>
            </a:pPr>
            <a:r>
              <a:rPr lang="en-US" sz="2800" dirty="0">
                <a:solidFill>
                  <a:schemeClr val="bg1"/>
                </a:solidFill>
              </a:rPr>
              <a:t>	confessed sin</a:t>
            </a:r>
          </a:p>
        </p:txBody>
      </p:sp>
    </p:spTree>
    <p:extLst>
      <p:ext uri="{BB962C8B-B14F-4D97-AF65-F5344CB8AC3E}">
        <p14:creationId xmlns:p14="http://schemas.microsoft.com/office/powerpoint/2010/main" val="74633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0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0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1401764"/>
            <a:ext cx="4114800" cy="518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1366838"/>
            <a:ext cx="3962400" cy="5216525"/>
          </a:xfrm>
          <a:prstGeom prst="rect">
            <a:avLst/>
          </a:prstGeom>
          <a:solidFill>
            <a:srgbClr val="2DA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solidFill>
            <a:srgbClr val="2DA31D"/>
          </a:solidFill>
        </p:spPr>
        <p:txBody>
          <a:bodyPr/>
          <a:lstStyle/>
          <a:p>
            <a:r>
              <a:rPr lang="en-US" dirty="0">
                <a:solidFill>
                  <a:schemeClr val="bg1"/>
                </a:solidFill>
                <a:effectLst>
                  <a:outerShdw blurRad="38100" dist="38100" dir="2700000" algn="tl">
                    <a:srgbClr val="000000">
                      <a:alpha val="43137"/>
                    </a:srgbClr>
                  </a:outerShdw>
                </a:effectLst>
              </a:rPr>
              <a:t>Recognizing Conviction</a:t>
            </a:r>
          </a:p>
        </p:txBody>
      </p:sp>
      <p:sp>
        <p:nvSpPr>
          <p:cNvPr id="9219" name="Rectangle 3"/>
          <p:cNvSpPr>
            <a:spLocks noGrp="1" noChangeArrowheads="1"/>
          </p:cNvSpPr>
          <p:nvPr>
            <p:ph type="body" sz="half" idx="1"/>
          </p:nvPr>
        </p:nvSpPr>
        <p:spPr>
          <a:xfrm>
            <a:off x="457200" y="2332038"/>
            <a:ext cx="3505200" cy="1096962"/>
          </a:xfrm>
          <a:solidFill>
            <a:srgbClr val="2DA31D"/>
          </a:solidFill>
        </p:spPr>
        <p:txBody>
          <a:bodyPr/>
          <a:lstStyle/>
          <a:p>
            <a:r>
              <a:rPr lang="en-US" dirty="0">
                <a:solidFill>
                  <a:schemeClr val="bg1"/>
                </a:solidFill>
                <a:effectLst>
                  <a:outerShdw blurRad="38100" dist="38100" dir="2700000" algn="tl">
                    <a:srgbClr val="000000">
                      <a:alpha val="43137"/>
                    </a:srgbClr>
                  </a:outerShdw>
                </a:effectLst>
              </a:rPr>
              <a:t>Encourages to obedience</a:t>
            </a:r>
          </a:p>
        </p:txBody>
      </p:sp>
      <p:sp>
        <p:nvSpPr>
          <p:cNvPr id="9220" name="Rectangle 4"/>
          <p:cNvSpPr>
            <a:spLocks noGrp="1" noChangeArrowheads="1"/>
          </p:cNvSpPr>
          <p:nvPr>
            <p:ph type="body" sz="half" idx="2"/>
          </p:nvPr>
        </p:nvSpPr>
        <p:spPr>
          <a:xfrm>
            <a:off x="4648200" y="2332038"/>
            <a:ext cx="4038600" cy="1096962"/>
          </a:xfrm>
          <a:solidFill>
            <a:schemeClr val="tx1"/>
          </a:solidFill>
        </p:spPr>
        <p:txBody>
          <a:bodyPr/>
          <a:lstStyle/>
          <a:p>
            <a:r>
              <a:rPr lang="en-US" dirty="0">
                <a:solidFill>
                  <a:schemeClr val="bg1"/>
                </a:solidFill>
              </a:rPr>
              <a:t>Discourages to despair</a:t>
            </a:r>
          </a:p>
        </p:txBody>
      </p:sp>
      <p:sp>
        <p:nvSpPr>
          <p:cNvPr id="9221" name="Text Box 5"/>
          <p:cNvSpPr txBox="1">
            <a:spLocks noChangeArrowheads="1"/>
          </p:cNvSpPr>
          <p:nvPr/>
        </p:nvSpPr>
        <p:spPr bwMode="auto">
          <a:xfrm>
            <a:off x="838200" y="1366838"/>
            <a:ext cx="3048000" cy="5794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3200" b="1"/>
              <a:t>The Holy Spirit</a:t>
            </a:r>
            <a:endParaRPr lang="en-US" sz="2000" b="1"/>
          </a:p>
        </p:txBody>
      </p:sp>
      <p:sp>
        <p:nvSpPr>
          <p:cNvPr id="9222" name="Text Box 6"/>
          <p:cNvSpPr txBox="1">
            <a:spLocks noChangeArrowheads="1"/>
          </p:cNvSpPr>
          <p:nvPr/>
        </p:nvSpPr>
        <p:spPr bwMode="auto">
          <a:xfrm>
            <a:off x="5972175" y="1401763"/>
            <a:ext cx="1289050" cy="5794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a:solidFill>
                  <a:schemeClr val="bg1"/>
                </a:solidFill>
              </a:rPr>
              <a:t>Satan</a:t>
            </a:r>
          </a:p>
        </p:txBody>
      </p:sp>
      <p:sp>
        <p:nvSpPr>
          <p:cNvPr id="9223" name="Rectangle 7"/>
          <p:cNvSpPr>
            <a:spLocks noChangeArrowheads="1"/>
          </p:cNvSpPr>
          <p:nvPr/>
        </p:nvSpPr>
        <p:spPr bwMode="auto">
          <a:xfrm>
            <a:off x="457200" y="3703638"/>
            <a:ext cx="3505200" cy="1401762"/>
          </a:xfrm>
          <a:prstGeom prst="rect">
            <a:avLst/>
          </a:prstGeom>
          <a:solidFill>
            <a:srgbClr val="2DA31D"/>
          </a:solidFill>
          <a:ln>
            <a:noFill/>
          </a:ln>
          <a:effectLst/>
        </p:spPr>
        <p:txBody>
          <a:bodyPr/>
          <a:lstStyle/>
          <a:p>
            <a:pPr marL="342900" indent="-342900">
              <a:spcBef>
                <a:spcPts val="0"/>
              </a:spcBef>
              <a:buFontTx/>
              <a:buChar char="•"/>
            </a:pPr>
            <a:r>
              <a:rPr lang="en-US" sz="2800" dirty="0">
                <a:solidFill>
                  <a:schemeClr val="bg1"/>
                </a:solidFill>
                <a:effectLst>
                  <a:outerShdw blurRad="38100" dist="38100" dir="2700000" algn="tl">
                    <a:srgbClr val="000000">
                      <a:alpha val="43137"/>
                    </a:srgbClr>
                  </a:outerShdw>
                </a:effectLst>
              </a:rPr>
              <a:t>Gives peace </a:t>
            </a:r>
          </a:p>
          <a:p>
            <a:pPr marL="342900" indent="-342900">
              <a:spcBef>
                <a:spcPts val="0"/>
              </a:spcBef>
            </a:pPr>
            <a:r>
              <a:rPr lang="en-US" sz="2800" dirty="0">
                <a:solidFill>
                  <a:schemeClr val="bg1"/>
                </a:solidFill>
                <a:effectLst>
                  <a:outerShdw blurRad="38100" dist="38100" dir="2700000" algn="tl">
                    <a:srgbClr val="000000">
                      <a:alpha val="43137"/>
                    </a:srgbClr>
                  </a:outerShdw>
                </a:effectLst>
              </a:rPr>
              <a:t>	with a sense of confirmation</a:t>
            </a:r>
          </a:p>
        </p:txBody>
      </p:sp>
      <p:sp>
        <p:nvSpPr>
          <p:cNvPr id="9224" name="Rectangle 8"/>
          <p:cNvSpPr>
            <a:spLocks noChangeArrowheads="1"/>
          </p:cNvSpPr>
          <p:nvPr/>
        </p:nvSpPr>
        <p:spPr bwMode="auto">
          <a:xfrm>
            <a:off x="457200" y="5486400"/>
            <a:ext cx="3505200" cy="1096963"/>
          </a:xfrm>
          <a:prstGeom prst="rect">
            <a:avLst/>
          </a:prstGeom>
          <a:solidFill>
            <a:srgbClr val="2DA31D"/>
          </a:solidFill>
          <a:ln>
            <a:noFill/>
          </a:ln>
          <a:effectLst/>
        </p:spPr>
        <p:txBody>
          <a:bodyPr/>
          <a:lstStyle/>
          <a:p>
            <a:pPr marL="342900" indent="-342900">
              <a:spcBef>
                <a:spcPct val="20000"/>
              </a:spcBef>
              <a:buFontTx/>
              <a:buChar char="•"/>
            </a:pPr>
            <a:r>
              <a:rPr lang="en-US" sz="2800" dirty="0">
                <a:solidFill>
                  <a:schemeClr val="bg1"/>
                </a:solidFill>
                <a:effectLst>
                  <a:outerShdw blurRad="38100" dist="38100" dir="2700000" algn="tl">
                    <a:srgbClr val="000000">
                      <a:alpha val="43137"/>
                    </a:srgbClr>
                  </a:outerShdw>
                </a:effectLst>
              </a:rPr>
              <a:t>Leads to a life of balance</a:t>
            </a:r>
          </a:p>
        </p:txBody>
      </p:sp>
      <p:sp>
        <p:nvSpPr>
          <p:cNvPr id="9225" name="Rectangle 9"/>
          <p:cNvSpPr>
            <a:spLocks noChangeArrowheads="1"/>
          </p:cNvSpPr>
          <p:nvPr/>
        </p:nvSpPr>
        <p:spPr bwMode="auto">
          <a:xfrm>
            <a:off x="4648200" y="3733800"/>
            <a:ext cx="4038600" cy="109696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800" dirty="0">
                <a:solidFill>
                  <a:schemeClr val="bg1"/>
                </a:solidFill>
              </a:rPr>
              <a:t>Gives pressure with a sense of frustration</a:t>
            </a:r>
          </a:p>
        </p:txBody>
      </p:sp>
      <p:sp>
        <p:nvSpPr>
          <p:cNvPr id="9226" name="Rectangle 10"/>
          <p:cNvSpPr>
            <a:spLocks noChangeArrowheads="1"/>
          </p:cNvSpPr>
          <p:nvPr/>
        </p:nvSpPr>
        <p:spPr bwMode="auto">
          <a:xfrm>
            <a:off x="4648200" y="5486400"/>
            <a:ext cx="4038600" cy="109696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800" dirty="0">
                <a:solidFill>
                  <a:schemeClr val="bg1"/>
                </a:solidFill>
              </a:rPr>
              <a:t>Leads to a life of bondage</a:t>
            </a:r>
          </a:p>
        </p:txBody>
      </p:sp>
    </p:spTree>
    <p:extLst>
      <p:ext uri="{BB962C8B-B14F-4D97-AF65-F5344CB8AC3E}">
        <p14:creationId xmlns:p14="http://schemas.microsoft.com/office/powerpoint/2010/main" val="210181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1401764"/>
            <a:ext cx="4114800" cy="38560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1366838"/>
            <a:ext cx="4038600" cy="3890962"/>
          </a:xfrm>
          <a:prstGeom prst="rect">
            <a:avLst/>
          </a:prstGeom>
          <a:solidFill>
            <a:srgbClr val="2DA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p:cNvSpPr>
            <a:spLocks noGrp="1" noChangeArrowheads="1"/>
          </p:cNvSpPr>
          <p:nvPr>
            <p:ph type="title"/>
          </p:nvPr>
        </p:nvSpPr>
        <p:spPr>
          <a:solidFill>
            <a:srgbClr val="2DA31D"/>
          </a:solidFill>
        </p:spPr>
        <p:txBody>
          <a:bodyPr/>
          <a:lstStyle/>
          <a:p>
            <a:r>
              <a:rPr lang="en-US" dirty="0">
                <a:solidFill>
                  <a:schemeClr val="bg1"/>
                </a:solidFill>
                <a:effectLst>
                  <a:outerShdw blurRad="38100" dist="38100" dir="2700000" algn="tl">
                    <a:srgbClr val="000000">
                      <a:alpha val="43137"/>
                    </a:srgbClr>
                  </a:outerShdw>
                </a:effectLst>
              </a:rPr>
              <a:t>Recognizing Conviction</a:t>
            </a:r>
          </a:p>
        </p:txBody>
      </p:sp>
      <p:sp>
        <p:nvSpPr>
          <p:cNvPr id="10243" name="Rectangle 3"/>
          <p:cNvSpPr>
            <a:spLocks noGrp="1" noChangeArrowheads="1"/>
          </p:cNvSpPr>
          <p:nvPr>
            <p:ph type="body" sz="half" idx="1"/>
          </p:nvPr>
        </p:nvSpPr>
        <p:spPr>
          <a:xfrm>
            <a:off x="457200" y="2332038"/>
            <a:ext cx="3505200" cy="1096962"/>
          </a:xfrm>
          <a:solidFill>
            <a:srgbClr val="2DA31D"/>
          </a:solidFill>
        </p:spPr>
        <p:txBody>
          <a:bodyPr/>
          <a:lstStyle/>
          <a:p>
            <a:r>
              <a:rPr lang="en-US" dirty="0">
                <a:solidFill>
                  <a:schemeClr val="bg1"/>
                </a:solidFill>
                <a:effectLst>
                  <a:outerShdw blurRad="38100" dist="38100" dir="2700000" algn="tl">
                    <a:srgbClr val="000000">
                      <a:alpha val="43137"/>
                    </a:srgbClr>
                  </a:outerShdw>
                </a:effectLst>
              </a:rPr>
              <a:t>Deals in sincerity </a:t>
            </a:r>
          </a:p>
          <a:p>
            <a:pPr>
              <a:buFontTx/>
              <a:buNone/>
            </a:pPr>
            <a:r>
              <a:rPr lang="en-US" dirty="0">
                <a:solidFill>
                  <a:schemeClr val="bg1"/>
                </a:solidFill>
                <a:effectLst>
                  <a:outerShdw blurRad="38100" dist="38100" dir="2700000" algn="tl">
                    <a:srgbClr val="000000">
                      <a:alpha val="43137"/>
                    </a:srgbClr>
                  </a:outerShdw>
                </a:effectLst>
              </a:rPr>
              <a:t>	and love</a:t>
            </a:r>
          </a:p>
        </p:txBody>
      </p:sp>
      <p:sp>
        <p:nvSpPr>
          <p:cNvPr id="10244" name="Rectangle 4"/>
          <p:cNvSpPr>
            <a:spLocks noGrp="1" noChangeArrowheads="1"/>
          </p:cNvSpPr>
          <p:nvPr>
            <p:ph type="body" sz="half" idx="2"/>
          </p:nvPr>
        </p:nvSpPr>
        <p:spPr>
          <a:xfrm>
            <a:off x="4648200" y="2332038"/>
            <a:ext cx="4038600" cy="1020762"/>
          </a:xfrm>
          <a:solidFill>
            <a:schemeClr val="tx1"/>
          </a:solidFill>
        </p:spPr>
        <p:txBody>
          <a:bodyPr/>
          <a:lstStyle/>
          <a:p>
            <a:r>
              <a:rPr lang="en-US" dirty="0">
                <a:solidFill>
                  <a:schemeClr val="bg1"/>
                </a:solidFill>
              </a:rPr>
              <a:t>Deals in subtlety and anger</a:t>
            </a:r>
          </a:p>
        </p:txBody>
      </p:sp>
      <p:sp>
        <p:nvSpPr>
          <p:cNvPr id="10245" name="Text Box 5"/>
          <p:cNvSpPr txBox="1">
            <a:spLocks noChangeArrowheads="1"/>
          </p:cNvSpPr>
          <p:nvPr/>
        </p:nvSpPr>
        <p:spPr bwMode="auto">
          <a:xfrm>
            <a:off x="838200" y="1366838"/>
            <a:ext cx="2680542" cy="584775"/>
          </a:xfrm>
          <a:prstGeom prst="rect">
            <a:avLst/>
          </a:prstGeom>
          <a:solidFill>
            <a:srgbClr val="2DA31D"/>
          </a:solidFill>
          <a:ln>
            <a:noFill/>
          </a:ln>
          <a:effectLst/>
        </p:spPr>
        <p:txBody>
          <a:bodyPr wrap="none">
            <a:spAutoFit/>
          </a:bodyPr>
          <a:lstStyle/>
          <a:p>
            <a:pPr>
              <a:spcBef>
                <a:spcPct val="20000"/>
              </a:spcBef>
            </a:pPr>
            <a:r>
              <a:rPr lang="en-US" sz="3200" b="1" dirty="0">
                <a:solidFill>
                  <a:schemeClr val="bg1"/>
                </a:solidFill>
                <a:effectLst>
                  <a:outerShdw blurRad="38100" dist="38100" dir="2700000" algn="tl">
                    <a:srgbClr val="000000">
                      <a:alpha val="43137"/>
                    </a:srgbClr>
                  </a:outerShdw>
                </a:effectLst>
              </a:rPr>
              <a:t>The Holy Spirit</a:t>
            </a:r>
            <a:endParaRPr lang="en-US" sz="2000" b="1" dirty="0">
              <a:solidFill>
                <a:schemeClr val="bg1"/>
              </a:solidFill>
              <a:effectLst>
                <a:outerShdw blurRad="38100" dist="38100" dir="2700000" algn="tl">
                  <a:srgbClr val="000000">
                    <a:alpha val="43137"/>
                  </a:srgbClr>
                </a:outerShdw>
              </a:effectLst>
            </a:endParaRPr>
          </a:p>
        </p:txBody>
      </p:sp>
      <p:sp>
        <p:nvSpPr>
          <p:cNvPr id="10246" name="Text Box 6"/>
          <p:cNvSpPr txBox="1">
            <a:spLocks noChangeArrowheads="1"/>
          </p:cNvSpPr>
          <p:nvPr/>
        </p:nvSpPr>
        <p:spPr bwMode="auto">
          <a:xfrm>
            <a:off x="5972175" y="1401763"/>
            <a:ext cx="1289050" cy="57943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a:solidFill>
                  <a:schemeClr val="bg1"/>
                </a:solidFill>
              </a:rPr>
              <a:t>Satan</a:t>
            </a:r>
          </a:p>
        </p:txBody>
      </p:sp>
    </p:spTree>
    <p:extLst>
      <p:ext uri="{BB962C8B-B14F-4D97-AF65-F5344CB8AC3E}">
        <p14:creationId xmlns:p14="http://schemas.microsoft.com/office/powerpoint/2010/main" val="37791967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F42F7B-8887-4ED6-8948-2663660FDA66}"/>
              </a:ext>
            </a:extLst>
          </p:cNvPr>
          <p:cNvPicPr>
            <a:picLocks noChangeAspect="1"/>
          </p:cNvPicPr>
          <p:nvPr/>
        </p:nvPicPr>
        <p:blipFill>
          <a:blip r:embed="rId2"/>
          <a:stretch>
            <a:fillRect/>
          </a:stretch>
        </p:blipFill>
        <p:spPr>
          <a:xfrm>
            <a:off x="0" y="-76200"/>
            <a:ext cx="9144000" cy="7238999"/>
          </a:xfrm>
          <a:prstGeom prst="rect">
            <a:avLst/>
          </a:prstGeom>
        </p:spPr>
      </p:pic>
      <p:sp>
        <p:nvSpPr>
          <p:cNvPr id="5" name="Title 4">
            <a:extLst>
              <a:ext uri="{FF2B5EF4-FFF2-40B4-BE49-F238E27FC236}">
                <a16:creationId xmlns:a16="http://schemas.microsoft.com/office/drawing/2014/main" id="{ED96383D-9B8F-4875-B30E-5614B79B2BDC}"/>
              </a:ext>
            </a:extLst>
          </p:cNvPr>
          <p:cNvSpPr>
            <a:spLocks noGrp="1"/>
          </p:cNvSpPr>
          <p:nvPr>
            <p:ph type="title"/>
          </p:nvPr>
        </p:nvSpPr>
        <p:spPr>
          <a:xfrm>
            <a:off x="457200" y="365126"/>
            <a:ext cx="8458200" cy="6111874"/>
          </a:xfrm>
        </p:spPr>
        <p:txBody>
          <a:bodyPr>
            <a:normAutofit/>
          </a:bodyPr>
          <a:lstStyle/>
          <a:p>
            <a:pPr marL="0" marR="0">
              <a:lnSpc>
                <a:spcPct val="150000"/>
              </a:lnSpc>
              <a:spcBef>
                <a:spcPts val="0"/>
              </a:spcBef>
              <a:spcAft>
                <a:spcPts val="0"/>
              </a:spcAft>
            </a:pP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God’s Promptings</a:t>
            </a:r>
            <a:br>
              <a:rPr lang="en-US" sz="32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en-US" sz="31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Always agree with the Written Word of God</a:t>
            </a:r>
            <a:br>
              <a:rPr lang="en-US" sz="31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en-US" sz="31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May contradict your feelings</a:t>
            </a:r>
            <a:br>
              <a:rPr lang="en-US" sz="31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en-US" sz="31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Can be easily rejected</a:t>
            </a:r>
            <a:br>
              <a:rPr lang="en-US" sz="31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en-US" sz="31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Have His character of Love</a:t>
            </a:r>
            <a:br>
              <a:rPr lang="en-US" sz="31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en-US" sz="31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Produce good fruit</a:t>
            </a:r>
            <a:br>
              <a:rPr lang="en-US" sz="31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br>
            <a:r>
              <a:rPr lang="en-US" sz="31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Are for Friendship – Relationship</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45745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A294FD7-DF3D-4B4C-9FD4-0960BAAFE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08" y="381000"/>
            <a:ext cx="866098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2183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Assignments in Active Listening</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90800" y="1600200"/>
            <a:ext cx="4038600" cy="2057930"/>
          </a:xfrm>
        </p:spPr>
      </p:pic>
      <p:sp>
        <p:nvSpPr>
          <p:cNvPr id="6" name="Content Placeholder 5"/>
          <p:cNvSpPr>
            <a:spLocks noGrp="1"/>
          </p:cNvSpPr>
          <p:nvPr>
            <p:ph sz="half" idx="2"/>
          </p:nvPr>
        </p:nvSpPr>
        <p:spPr>
          <a:xfrm>
            <a:off x="0" y="4191000"/>
            <a:ext cx="9144000" cy="2239963"/>
          </a:xfrm>
        </p:spPr>
        <p:txBody>
          <a:bodyPr>
            <a:normAutofit/>
          </a:bodyPr>
          <a:lstStyle/>
          <a:p>
            <a:pPr marL="0" indent="0" algn="ctr">
              <a:lnSpc>
                <a:spcPct val="250000"/>
              </a:lnSpc>
              <a:buNone/>
            </a:pPr>
            <a:r>
              <a:rPr lang="en-US" sz="3600" b="1" dirty="0">
                <a:effectLst>
                  <a:outerShdw blurRad="38100" dist="38100" dir="2700000" algn="tl">
                    <a:srgbClr val="000000">
                      <a:alpha val="43137"/>
                    </a:srgbClr>
                  </a:outerShdw>
                </a:effectLst>
              </a:rPr>
              <a:t>Ministry Opportunities </a:t>
            </a:r>
            <a:endParaRPr lang="en-US" sz="3600" dirty="0"/>
          </a:p>
        </p:txBody>
      </p:sp>
    </p:spTree>
    <p:extLst>
      <p:ext uri="{BB962C8B-B14F-4D97-AF65-F5344CB8AC3E}">
        <p14:creationId xmlns:p14="http://schemas.microsoft.com/office/powerpoint/2010/main" val="40447229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0" y="1905000"/>
            <a:ext cx="9144000" cy="4970463"/>
          </a:xfrm>
        </p:spPr>
        <p:txBody>
          <a:bodyPr>
            <a:normAutofit/>
          </a:bodyPr>
          <a:lstStyle/>
          <a:p>
            <a:pPr marL="0" indent="0" algn="ctr">
              <a:buNone/>
            </a:pPr>
            <a:r>
              <a:rPr lang="en-US" sz="3600" b="1" dirty="0">
                <a:effectLst>
                  <a:outerShdw blurRad="38100" dist="38100" dir="2700000" algn="tl">
                    <a:srgbClr val="000000">
                      <a:alpha val="43137"/>
                    </a:srgbClr>
                  </a:outerShdw>
                </a:effectLst>
              </a:rPr>
              <a:t>Prayer Points</a:t>
            </a:r>
          </a:p>
          <a:p>
            <a:r>
              <a:rPr lang="en-US" sz="3600" b="1" dirty="0">
                <a:effectLst>
                  <a:outerShdw blurRad="38100" dist="38100" dir="2700000" algn="tl">
                    <a:srgbClr val="000000">
                      <a:alpha val="43137"/>
                    </a:srgbClr>
                  </a:outerShdw>
                </a:effectLst>
              </a:rPr>
              <a:t>Thank God He is speaking to your partner</a:t>
            </a:r>
          </a:p>
          <a:p>
            <a:endParaRPr lang="en-US" sz="3600" b="1" dirty="0">
              <a:effectLst>
                <a:outerShdw blurRad="38100" dist="38100" dir="2700000" algn="tl">
                  <a:srgbClr val="000000">
                    <a:alpha val="43137"/>
                  </a:srgbClr>
                </a:outerShdw>
              </a:effectLst>
            </a:endParaRPr>
          </a:p>
          <a:p>
            <a:pPr algn="ctr"/>
            <a:r>
              <a:rPr lang="en-US" sz="3600" b="1" dirty="0">
                <a:effectLst>
                  <a:outerShdw blurRad="38100" dist="38100" dir="2700000" algn="tl">
                    <a:srgbClr val="000000">
                      <a:alpha val="43137"/>
                    </a:srgbClr>
                  </a:outerShdw>
                </a:effectLst>
              </a:rPr>
              <a:t>Ask God to tune their heart to seek Him fully (whole hearted desire for Him)</a:t>
            </a:r>
          </a:p>
          <a:p>
            <a:endParaRPr lang="en-US" sz="3600" b="1" dirty="0">
              <a:effectLst>
                <a:outerShdw blurRad="38100" dist="38100" dir="2700000" algn="tl">
                  <a:srgbClr val="000000">
                    <a:alpha val="43137"/>
                  </a:srgbClr>
                </a:outerShdw>
              </a:effectLst>
            </a:endParaRPr>
          </a:p>
          <a:p>
            <a:r>
              <a:rPr lang="en-US" sz="3600" b="1" dirty="0">
                <a:effectLst>
                  <a:outerShdw blurRad="38100" dist="38100" dir="2700000" algn="tl">
                    <a:srgbClr val="000000">
                      <a:alpha val="43137"/>
                    </a:srgbClr>
                  </a:outerShdw>
                </a:effectLst>
              </a:rPr>
              <a:t>Quite your heart and focus on Him</a:t>
            </a:r>
          </a:p>
          <a:p>
            <a:pPr marL="0" indent="0">
              <a:buNone/>
            </a:pPr>
            <a:endParaRPr lang="en-US" dirty="0"/>
          </a:p>
        </p:txBody>
      </p:sp>
      <p:pic>
        <p:nvPicPr>
          <p:cNvPr id="8" name="Picture 7">
            <a:extLst>
              <a:ext uri="{FF2B5EF4-FFF2-40B4-BE49-F238E27FC236}">
                <a16:creationId xmlns:a16="http://schemas.microsoft.com/office/drawing/2014/main" id="{445C157C-CBB9-4F58-9880-7F5420B27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175" y="21771"/>
            <a:ext cx="3041650" cy="1549919"/>
          </a:xfrm>
          <a:prstGeom prst="rect">
            <a:avLst/>
          </a:prstGeom>
          <a:ln w="12700">
            <a:solidFill>
              <a:schemeClr val="tx1"/>
            </a:solidFill>
          </a:ln>
        </p:spPr>
      </p:pic>
    </p:spTree>
    <p:extLst>
      <p:ext uri="{BB962C8B-B14F-4D97-AF65-F5344CB8AC3E}">
        <p14:creationId xmlns:p14="http://schemas.microsoft.com/office/powerpoint/2010/main" val="20924321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0" y="1905000"/>
            <a:ext cx="9144000" cy="4970463"/>
          </a:xfrm>
        </p:spPr>
        <p:txBody>
          <a:bodyPr>
            <a:normAutofit/>
          </a:bodyPr>
          <a:lstStyle/>
          <a:p>
            <a:pPr marL="0" indent="0" algn="ctr">
              <a:buNone/>
            </a:pPr>
            <a:r>
              <a:rPr lang="en-US" sz="3600" b="1" dirty="0">
                <a:effectLst>
                  <a:outerShdw blurRad="38100" dist="38100" dir="2700000" algn="tl">
                    <a:srgbClr val="000000">
                      <a:alpha val="43137"/>
                    </a:srgbClr>
                  </a:outerShdw>
                </a:effectLst>
              </a:rPr>
              <a:t>Activity Points</a:t>
            </a:r>
          </a:p>
          <a:p>
            <a:r>
              <a:rPr lang="en-US" sz="3600" b="1" dirty="0">
                <a:effectLst>
                  <a:outerShdw blurRad="38100" dist="38100" dir="2700000" algn="tl">
                    <a:srgbClr val="000000">
                      <a:alpha val="43137"/>
                    </a:srgbClr>
                  </a:outerShdw>
                </a:effectLst>
              </a:rPr>
              <a:t>Ask God to bring a thought to your mind about a blessing of His salvation that he has brought into the life of your prayer partner.</a:t>
            </a:r>
          </a:p>
          <a:p>
            <a:endParaRPr lang="en-US" sz="3600" b="1" dirty="0">
              <a:effectLst>
                <a:outerShdw blurRad="38100" dist="38100" dir="2700000" algn="tl">
                  <a:srgbClr val="000000">
                    <a:alpha val="43137"/>
                  </a:srgbClr>
                </a:outerShdw>
              </a:effectLst>
            </a:endParaRPr>
          </a:p>
          <a:p>
            <a:r>
              <a:rPr lang="en-US" sz="3600" b="1" dirty="0">
                <a:effectLst>
                  <a:outerShdw blurRad="38100" dist="38100" dir="2700000" algn="tl">
                    <a:srgbClr val="000000">
                      <a:alpha val="43137"/>
                    </a:srgbClr>
                  </a:outerShdw>
                </a:effectLst>
              </a:rPr>
              <a:t>Pray that blessing over them.</a:t>
            </a:r>
            <a:endParaRPr lang="en-US" dirty="0"/>
          </a:p>
        </p:txBody>
      </p:sp>
      <p:pic>
        <p:nvPicPr>
          <p:cNvPr id="8" name="Picture 7">
            <a:extLst>
              <a:ext uri="{FF2B5EF4-FFF2-40B4-BE49-F238E27FC236}">
                <a16:creationId xmlns:a16="http://schemas.microsoft.com/office/drawing/2014/main" id="{25E25C95-6299-4DF1-88C2-582DDC114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025" y="236018"/>
            <a:ext cx="3041650" cy="1549919"/>
          </a:xfrm>
          <a:prstGeom prst="rect">
            <a:avLst/>
          </a:prstGeom>
          <a:ln w="12700">
            <a:solidFill>
              <a:schemeClr val="tx1"/>
            </a:solidFill>
          </a:ln>
        </p:spPr>
      </p:pic>
    </p:spTree>
    <p:extLst>
      <p:ext uri="{BB962C8B-B14F-4D97-AF65-F5344CB8AC3E}">
        <p14:creationId xmlns:p14="http://schemas.microsoft.com/office/powerpoint/2010/main" val="21481733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480060"/>
            <a:ext cx="409359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op sign on a pole&#10;&#10;Description automatically generated with medium confidence">
            <a:extLst>
              <a:ext uri="{FF2B5EF4-FFF2-40B4-BE49-F238E27FC236}">
                <a16:creationId xmlns:a16="http://schemas.microsoft.com/office/drawing/2014/main" id="{F3DEE41C-2AB5-4A39-ADCD-6CA0479D6AD0}"/>
              </a:ext>
            </a:extLst>
          </p:cNvPr>
          <p:cNvPicPr>
            <a:picLocks noChangeAspect="1"/>
          </p:cNvPicPr>
          <p:nvPr/>
        </p:nvPicPr>
        <p:blipFill rotWithShape="1">
          <a:blip r:embed="rId2"/>
          <a:srcRect l="49039" r="4863" b="-2"/>
          <a:stretch/>
        </p:blipFill>
        <p:spPr>
          <a:xfrm>
            <a:off x="4815776" y="643467"/>
            <a:ext cx="3847338" cy="5571066"/>
          </a:xfrm>
          <a:prstGeom prst="rect">
            <a:avLst/>
          </a:prstGeom>
        </p:spPr>
      </p:pic>
      <p:sp>
        <p:nvSpPr>
          <p:cNvPr id="15" name="Rectangle 14">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09359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raffic light is red&#10;&#10;Description automatically generated with low confidence">
            <a:extLst>
              <a:ext uri="{FF2B5EF4-FFF2-40B4-BE49-F238E27FC236}">
                <a16:creationId xmlns:a16="http://schemas.microsoft.com/office/drawing/2014/main" id="{ECDCD08D-87A6-44B2-93B4-54A8863F3E4A}"/>
              </a:ext>
            </a:extLst>
          </p:cNvPr>
          <p:cNvPicPr>
            <a:picLocks noChangeAspect="1"/>
          </p:cNvPicPr>
          <p:nvPr/>
        </p:nvPicPr>
        <p:blipFill rotWithShape="1">
          <a:blip r:embed="rId3"/>
          <a:srcRect l="49526" r="4722" b="1"/>
          <a:stretch/>
        </p:blipFill>
        <p:spPr>
          <a:xfrm>
            <a:off x="480885" y="643467"/>
            <a:ext cx="3847338" cy="5571066"/>
          </a:xfrm>
          <a:prstGeom prst="rect">
            <a:avLst/>
          </a:prstGeom>
        </p:spPr>
      </p:pic>
    </p:spTree>
    <p:extLst>
      <p:ext uri="{BB962C8B-B14F-4D97-AF65-F5344CB8AC3E}">
        <p14:creationId xmlns:p14="http://schemas.microsoft.com/office/powerpoint/2010/main" val="1453945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DCDFA52A-9631-44FE-8786-15D85F40FA94}"/>
              </a:ext>
            </a:extLst>
          </p:cNvPr>
          <p:cNvPicPr>
            <a:picLocks noChangeAspect="1"/>
          </p:cNvPicPr>
          <p:nvPr/>
        </p:nvPicPr>
        <p:blipFill rotWithShape="1">
          <a:blip r:embed="rId2"/>
          <a:srcRect b="19"/>
          <a:stretch/>
        </p:blipFill>
        <p:spPr>
          <a:xfrm>
            <a:off x="20" y="1282"/>
            <a:ext cx="9143980" cy="6856718"/>
          </a:xfrm>
          <a:prstGeom prst="rect">
            <a:avLst/>
          </a:prstGeom>
        </p:spPr>
      </p:pic>
    </p:spTree>
    <p:extLst>
      <p:ext uri="{BB962C8B-B14F-4D97-AF65-F5344CB8AC3E}">
        <p14:creationId xmlns:p14="http://schemas.microsoft.com/office/powerpoint/2010/main" val="2055617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828800" cy="6858000"/>
          </a:xfrm>
          <a:prstGeom prst="rect">
            <a:avLst/>
          </a:prstGeom>
          <a:solidFill>
            <a:srgbClr val="193860"/>
          </a:solidFill>
          <a:ln>
            <a:solidFill>
              <a:srgbClr val="19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28800" y="0"/>
            <a:ext cx="1828800" cy="6858000"/>
          </a:xfrm>
          <a:prstGeom prst="rect">
            <a:avLst/>
          </a:prstGeom>
          <a:solidFill>
            <a:srgbClr val="DE5624"/>
          </a:solidFill>
          <a:ln>
            <a:solidFill>
              <a:srgbClr val="DE56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86400" y="0"/>
            <a:ext cx="1828800" cy="6858000"/>
          </a:xfrm>
          <a:prstGeom prst="rect">
            <a:avLst/>
          </a:prstGeom>
          <a:solidFill>
            <a:srgbClr val="2DA31D"/>
          </a:solidFill>
          <a:ln>
            <a:solidFill>
              <a:srgbClr val="2DA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0" y="-76200"/>
            <a:ext cx="1828800" cy="7162800"/>
          </a:xfrm>
          <a:prstGeom prst="rect">
            <a:avLst/>
          </a:prstGeom>
          <a:solidFill>
            <a:srgbClr val="AA1515"/>
          </a:solidFill>
          <a:ln>
            <a:solidFill>
              <a:srgbClr val="AA1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subTitle" idx="1"/>
          </p:nvPr>
        </p:nvSpPr>
        <p:spPr>
          <a:xfrm>
            <a:off x="2743200" y="4191000"/>
            <a:ext cx="3657600" cy="1295400"/>
          </a:xfrm>
          <a:solidFill>
            <a:schemeClr val="bg1"/>
          </a:solidFill>
        </p:spPr>
        <p:txBody>
          <a:bodyPr/>
          <a:lstStyle/>
          <a:p>
            <a:pPr algn="ctr"/>
            <a:r>
              <a:rPr lang="en-US" b="1" dirty="0">
                <a:solidFill>
                  <a:schemeClr val="tx1"/>
                </a:solidFill>
                <a:effectLst>
                  <a:outerShdw blurRad="38100" dist="38100" dir="2700000" algn="tl">
                    <a:srgbClr val="000000">
                      <a:alpha val="43137"/>
                    </a:srgbClr>
                  </a:outerShdw>
                </a:effectLst>
              </a:rPr>
              <a:t>Hearing God</a:t>
            </a:r>
          </a:p>
          <a:p>
            <a:pPr algn="ctr"/>
            <a:r>
              <a:rPr lang="en-US" b="1" dirty="0">
                <a:solidFill>
                  <a:schemeClr val="tx1"/>
                </a:solidFill>
                <a:effectLst>
                  <a:outerShdw blurRad="38100" dist="38100" dir="2700000" algn="tl">
                    <a:srgbClr val="000000">
                      <a:alpha val="43137"/>
                    </a:srgbClr>
                  </a:outerShdw>
                </a:effectLst>
              </a:rPr>
              <a:t>in our daily lives</a:t>
            </a:r>
          </a:p>
        </p:txBody>
      </p:sp>
      <p:pic>
        <p:nvPicPr>
          <p:cNvPr id="9" name="Content Placeholder 8"/>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19837" r="20651"/>
          <a:stretch/>
        </p:blipFill>
        <p:spPr>
          <a:xfrm>
            <a:off x="0" y="1058863"/>
            <a:ext cx="3657600" cy="3132137"/>
          </a:xfrm>
        </p:spPr>
      </p:pic>
    </p:spTree>
    <p:extLst>
      <p:ext uri="{BB962C8B-B14F-4D97-AF65-F5344CB8AC3E}">
        <p14:creationId xmlns:p14="http://schemas.microsoft.com/office/powerpoint/2010/main" val="27937589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0" y="1732240"/>
            <a:ext cx="9144000" cy="4744760"/>
          </a:xfrm>
        </p:spPr>
        <p:txBody>
          <a:bodyPr>
            <a:normAutofit/>
          </a:bodyPr>
          <a:lstStyle/>
          <a:p>
            <a:pPr marL="0" indent="0" algn="ctr">
              <a:buNone/>
            </a:pPr>
            <a:r>
              <a:rPr lang="en-US" sz="3200" b="1" dirty="0">
                <a:effectLst>
                  <a:outerShdw blurRad="38100" dist="38100" dir="2700000" algn="tl">
                    <a:srgbClr val="000000">
                      <a:alpha val="43137"/>
                    </a:srgbClr>
                  </a:outerShdw>
                </a:effectLst>
              </a:rPr>
              <a:t>Remember how Eli encouraged Samuel</a:t>
            </a:r>
          </a:p>
          <a:p>
            <a:pPr marL="0" indent="0" algn="ctr">
              <a:buNone/>
            </a:pPr>
            <a:endParaRPr lang="en-US" sz="3200" b="1" dirty="0">
              <a:effectLst>
                <a:outerShdw blurRad="38100" dist="38100" dir="2700000" algn="tl">
                  <a:srgbClr val="000000">
                    <a:alpha val="43137"/>
                  </a:srgbClr>
                </a:outerShdw>
              </a:effectLst>
            </a:endParaRPr>
          </a:p>
          <a:p>
            <a:pPr marL="0" indent="0" algn="ctr">
              <a:buNone/>
            </a:pPr>
            <a:r>
              <a:rPr lang="en-US" sz="3200" dirty="0"/>
              <a:t>if He calls you, that you must say, </a:t>
            </a:r>
            <a:endParaRPr lang="en-US" sz="3200" b="1" dirty="0">
              <a:effectLst>
                <a:outerShdw blurRad="38100" dist="38100" dir="2700000" algn="tl">
                  <a:srgbClr val="000000">
                    <a:alpha val="43137"/>
                  </a:srgbClr>
                </a:outerShdw>
              </a:effectLst>
            </a:endParaRPr>
          </a:p>
        </p:txBody>
      </p:sp>
      <p:sp>
        <p:nvSpPr>
          <p:cNvPr id="2" name="TextBox 1"/>
          <p:cNvSpPr txBox="1"/>
          <p:nvPr/>
        </p:nvSpPr>
        <p:spPr>
          <a:xfrm>
            <a:off x="3657600" y="381000"/>
            <a:ext cx="4876800" cy="923330"/>
          </a:xfrm>
          <a:prstGeom prst="rect">
            <a:avLst/>
          </a:prstGeom>
          <a:noFill/>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rPr>
              <a:t>1 Samuel 3:9</a:t>
            </a:r>
          </a:p>
          <a:p>
            <a:endParaRPr lang="en-US" dirty="0"/>
          </a:p>
        </p:txBody>
      </p:sp>
      <p:sp>
        <p:nvSpPr>
          <p:cNvPr id="3" name="TextBox 2"/>
          <p:cNvSpPr txBox="1"/>
          <p:nvPr/>
        </p:nvSpPr>
        <p:spPr>
          <a:xfrm>
            <a:off x="1295400" y="3733800"/>
            <a:ext cx="6251198" cy="584775"/>
          </a:xfrm>
          <a:prstGeom prst="rect">
            <a:avLst/>
          </a:prstGeom>
          <a:solidFill>
            <a:srgbClr val="AA1515"/>
          </a:solidFill>
        </p:spPr>
        <p:txBody>
          <a:bodyPr wrap="none" rtlCol="0">
            <a:spAutoFit/>
          </a:bodyPr>
          <a:lstStyle/>
          <a:p>
            <a:r>
              <a:rPr lang="en-US" sz="3200" dirty="0">
                <a:solidFill>
                  <a:schemeClr val="bg1"/>
                </a:solidFill>
                <a:effectLst>
                  <a:outerShdw blurRad="38100" dist="38100" dir="2700000" algn="tl">
                    <a:srgbClr val="000000">
                      <a:alpha val="43137"/>
                    </a:srgbClr>
                  </a:outerShdw>
                </a:effectLst>
              </a:rPr>
              <a:t>‘Speak, </a:t>
            </a:r>
            <a:r>
              <a:rPr lang="en-US" sz="3200" cap="small" dirty="0">
                <a:solidFill>
                  <a:schemeClr val="bg1"/>
                </a:solidFill>
                <a:effectLst>
                  <a:outerShdw blurRad="38100" dist="38100" dir="2700000" algn="tl">
                    <a:srgbClr val="000000">
                      <a:alpha val="43137"/>
                    </a:srgbClr>
                  </a:outerShdw>
                </a:effectLst>
              </a:rPr>
              <a:t>Lord</a:t>
            </a:r>
            <a:r>
              <a:rPr lang="en-US" sz="3200" dirty="0">
                <a:solidFill>
                  <a:schemeClr val="bg1"/>
                </a:solidFill>
                <a:effectLst>
                  <a:outerShdw blurRad="38100" dist="38100" dir="2700000" algn="tl">
                    <a:srgbClr val="000000">
                      <a:alpha val="43137"/>
                    </a:srgbClr>
                  </a:outerShdw>
                </a:effectLst>
              </a:rPr>
              <a:t>, for Your servant hears.’</a:t>
            </a:r>
            <a:endParaRPr lang="en-US"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362" y="152400"/>
            <a:ext cx="3041650" cy="1549919"/>
          </a:xfrm>
          <a:prstGeom prst="rect">
            <a:avLst/>
          </a:prstGeom>
          <a:ln w="12700">
            <a:solidFill>
              <a:schemeClr val="tx1"/>
            </a:solidFill>
          </a:ln>
        </p:spPr>
      </p:pic>
    </p:spTree>
    <p:extLst>
      <p:ext uri="{BB962C8B-B14F-4D97-AF65-F5344CB8AC3E}">
        <p14:creationId xmlns:p14="http://schemas.microsoft.com/office/powerpoint/2010/main" val="4104831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1277</TotalTime>
  <Words>2408</Words>
  <Application>Microsoft Office PowerPoint</Application>
  <PresentationFormat>On-screen Show (4:3)</PresentationFormat>
  <Paragraphs>483</Paragraphs>
  <Slides>90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90</vt:i4>
      </vt:variant>
    </vt:vector>
  </HeadingPairs>
  <TitlesOfParts>
    <vt:vector size="98" baseType="lpstr">
      <vt:lpstr>Arial</vt:lpstr>
      <vt:lpstr>Calibri</vt:lpstr>
      <vt:lpstr>Calibri Light</vt:lpstr>
      <vt:lpstr>Helvetica</vt:lpstr>
      <vt:lpstr>system-ui</vt:lpstr>
      <vt:lpstr>Times</vt:lpstr>
      <vt:lpstr>Times New Roman</vt:lpstr>
      <vt:lpstr>Office Theme</vt:lpstr>
      <vt:lpstr>As believers we have the Holy Spirit</vt:lpstr>
      <vt:lpstr>Romans 8:5  Those who live according to the flesh  have their minds set  on what the flesh desires;  but those who live in accordance  with the Spirit have their minds  set on what the Spirit desires.</vt:lpstr>
      <vt:lpstr>Romans 8:6-7  The mind governed by the flesh is death,  but the mind governed by the Spirit  is life and peace.  The mind governed by the flesh  is hostile to God;  it does not submit to God’s law,  nor can it do so. </vt:lpstr>
      <vt:lpstr>Romans 8:8  Those who are in the realm of the flesh  cannot please God</vt:lpstr>
      <vt:lpstr>Romans 8:9-10 You, however, are not in the realm of the flesh but are in the realm of the Spirit,  if indeed the Spirit of God lives in you.  And if anyone does not have the Spirit of Christ, they do not belong to Christ.   But if Christ is in you, then even though your body is subject to death because of sin, the Spirit gives life because of righteousness.</vt:lpstr>
      <vt:lpstr>Romans 8:11-12 And if the Spirit of him who raised Jesus from the dead is living in you, he who raised Christ from the dead will also give life to your mortal bodies because of his Spirit who lives in you.   Therefore, brothers and sisters, we have an obligation—but it is not to the flesh,  to live according to it.  </vt:lpstr>
      <vt:lpstr>Romans 8:13  For if you live according to the flesh,  you will die;   but if by the Spirit you put to death  the misdeeds of the body,  you will live. </vt:lpstr>
      <vt:lpstr>Romans 8:14  For those who are led by the Spirit of God are the children of God.</vt:lpstr>
      <vt:lpstr>PowerPoint Presentation</vt:lpstr>
      <vt:lpstr>Can We Hear From God?</vt:lpstr>
      <vt:lpstr>Discerning the Sound</vt:lpstr>
      <vt:lpstr>Understanding Listening</vt:lpstr>
      <vt:lpstr>Assignments in Active Listening</vt:lpstr>
      <vt:lpstr>PowerPoint Presentation</vt:lpstr>
      <vt:lpstr>To whom has  God spoken? </vt:lpstr>
      <vt:lpstr>To whom has  God spoken? </vt:lpstr>
      <vt:lpstr>To whom has  God spoken? </vt:lpstr>
      <vt:lpstr>Who has heard  God speak? </vt:lpstr>
      <vt:lpstr>Who has heard  God speak? </vt:lpstr>
      <vt:lpstr>Who has heard  God speak? </vt:lpstr>
      <vt:lpstr>Who has heard  God speak? </vt:lpstr>
      <vt:lpstr>Who can hear God speak? </vt:lpstr>
      <vt:lpstr>Who can hear God speak? </vt:lpstr>
      <vt:lpstr>Who can hear God speak Regularly? </vt:lpstr>
      <vt:lpstr>PowerPoint Presentation</vt:lpstr>
      <vt:lpstr>Why should we want to hear God speak? </vt:lpstr>
      <vt:lpstr>Why should we want to hear God speak?</vt:lpstr>
      <vt:lpstr>PowerPoint Presentation</vt:lpstr>
      <vt:lpstr>Why should we want to hear God speak?</vt:lpstr>
      <vt:lpstr>Why should we want to hear God speak?</vt:lpstr>
      <vt:lpstr>Why should we want to hear God speak?</vt:lpstr>
      <vt:lpstr>PowerPoint Presentation</vt:lpstr>
      <vt:lpstr>Why should we want to hear God speak?</vt:lpstr>
      <vt:lpstr>Why should we want to hear God speak?</vt:lpstr>
      <vt:lpstr>PowerPoint Presentation</vt:lpstr>
      <vt:lpstr>Why should we want to hear God speak?</vt:lpstr>
      <vt:lpstr>Why should we want to hear God speak?</vt:lpstr>
      <vt:lpstr>PowerPoint Presentation</vt:lpstr>
      <vt:lpstr>PowerPoint Presentation</vt:lpstr>
      <vt:lpstr>Why Not Hear? </vt:lpstr>
      <vt:lpstr>Why Not Hear? </vt:lpstr>
      <vt:lpstr>Why Not Hear? </vt:lpstr>
      <vt:lpstr>Why Not Hear? </vt:lpstr>
      <vt:lpstr>Why Not Hear?  </vt:lpstr>
      <vt:lpstr>Why do we not hear the Voice of God?</vt:lpstr>
      <vt:lpstr>Why Not Hear?  </vt:lpstr>
      <vt:lpstr>Why do we not hear the Voice of God?</vt:lpstr>
      <vt:lpstr>Why do we not hear the Voice of God?</vt:lpstr>
      <vt:lpstr>Why Not Hear?  </vt:lpstr>
      <vt:lpstr>PowerPoint Presentation</vt:lpstr>
      <vt:lpstr>Part 2 -  The Way God Speaks To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MAN HAS:  A Body   A Soul</vt:lpstr>
      <vt:lpstr>Human Beings are</vt:lpstr>
      <vt:lpstr>Speaking in our thoughts</vt:lpstr>
      <vt:lpstr>Voice of Reason</vt:lpstr>
      <vt:lpstr>Voice of Reason</vt:lpstr>
      <vt:lpstr>Voice of Reason</vt:lpstr>
      <vt:lpstr>Speaking in our thoughts</vt:lpstr>
      <vt:lpstr>The Voice of Satan</vt:lpstr>
      <vt:lpstr>The Voice of Satan</vt:lpstr>
      <vt:lpstr>The Voice of Satan</vt:lpstr>
      <vt:lpstr>Speaking in our thoughts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Recognizing Conviction</vt:lpstr>
      <vt:lpstr>Recognizing Conviction</vt:lpstr>
      <vt:lpstr>Recognizing Conviction</vt:lpstr>
      <vt:lpstr>Recognizing Conviction</vt:lpstr>
      <vt:lpstr>Recognizing Conviction</vt:lpstr>
      <vt:lpstr>God’s Promptings Always agree with the Written Word of God May contradict your feelings Can be easily rejected Have His character of Love Produce good fruit Are for Friendship – Relationship</vt:lpstr>
      <vt:lpstr>PowerPoint Presentation</vt:lpstr>
      <vt:lpstr>Assignments in Active Listening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Upcoming Seminars</dc:title>
  <dc:creator>Owner</dc:creator>
  <cp:lastModifiedBy>Darryl Bodie</cp:lastModifiedBy>
  <cp:revision>75</cp:revision>
  <dcterms:created xsi:type="dcterms:W3CDTF">2012-01-29T04:56:26Z</dcterms:created>
  <dcterms:modified xsi:type="dcterms:W3CDTF">2021-02-23T22:00:11Z</dcterms:modified>
</cp:coreProperties>
</file>